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9"/>
  </p:notesMasterIdLst>
  <p:sldIdLst>
    <p:sldId id="256" r:id="rId2"/>
    <p:sldId id="257" r:id="rId3"/>
    <p:sldId id="258" r:id="rId4"/>
    <p:sldId id="313" r:id="rId5"/>
    <p:sldId id="259" r:id="rId6"/>
    <p:sldId id="261" r:id="rId7"/>
    <p:sldId id="262" r:id="rId8"/>
  </p:sldIdLst>
  <p:sldSz cx="9144000" cy="5143500" type="screen16x9"/>
  <p:notesSz cx="6858000" cy="9144000"/>
  <p:embeddedFontLst>
    <p:embeddedFont>
      <p:font typeface="Amasis MT Pro" panose="02040504050005020304" pitchFamily="18" charset="-18"/>
      <p:regular r:id="rId10"/>
      <p:bold r:id="rId11"/>
      <p:italic r:id="rId12"/>
      <p:boldItalic r:id="rId13"/>
    </p:embeddedFont>
    <p:embeddedFont>
      <p:font typeface="Anton" pitchFamily="2" charset="-18"/>
      <p:regular r:id="rId14"/>
    </p:embeddedFont>
    <p:embeddedFont>
      <p:font typeface="Barlow" panose="00000500000000000000" pitchFamily="2" charset="-18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4CEDE9-3F55-49FC-BDA4-C140911D7BF0}">
  <a:tblStyle styleId="{2A4CEDE9-3F55-49FC-BDA4-C140911D7B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25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fbe00dc3b8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fbe00dc3b8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dab33caf8f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" name="Google Shape;1141;gdab33caf8f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dab33caf8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dab33caf8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gdab33caf8f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9" name="Google Shape;1149;gdab33caf8f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35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dab33caf8f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dab33caf8f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1" name="Google Shape;1301;gdab33caf8f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2" name="Google Shape;1302;gdab33caf8f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6" name="Google Shape;1346;gdab33caf8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7" name="Google Shape;1347;gdab33caf8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43850" y="1168838"/>
            <a:ext cx="4424100" cy="240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143425" y="3574238"/>
            <a:ext cx="4424100" cy="41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8006" y="-203925"/>
            <a:ext cx="2157228" cy="5550721"/>
          </a:xfrm>
          <a:custGeom>
            <a:avLst/>
            <a:gdLst/>
            <a:ahLst/>
            <a:cxnLst/>
            <a:rect l="l" t="t" r="r" b="b"/>
            <a:pathLst>
              <a:path w="33737" h="86808" extrusionOk="0">
                <a:moveTo>
                  <a:pt x="1" y="0"/>
                </a:moveTo>
                <a:lnTo>
                  <a:pt x="118" y="86808"/>
                </a:lnTo>
                <a:cubicBezTo>
                  <a:pt x="8000" y="86652"/>
                  <a:pt x="13600" y="81715"/>
                  <a:pt x="15649" y="79530"/>
                </a:cubicBezTo>
                <a:cubicBezTo>
                  <a:pt x="17678" y="77364"/>
                  <a:pt x="23415" y="75452"/>
                  <a:pt x="26849" y="70125"/>
                </a:cubicBezTo>
                <a:cubicBezTo>
                  <a:pt x="30283" y="64779"/>
                  <a:pt x="29912" y="62243"/>
                  <a:pt x="31824" y="52565"/>
                </a:cubicBezTo>
                <a:cubicBezTo>
                  <a:pt x="33736" y="42906"/>
                  <a:pt x="32390" y="34185"/>
                  <a:pt x="29698" y="28741"/>
                </a:cubicBezTo>
                <a:cubicBezTo>
                  <a:pt x="27044" y="23278"/>
                  <a:pt x="25795" y="17658"/>
                  <a:pt x="22361" y="14224"/>
                </a:cubicBezTo>
                <a:cubicBezTo>
                  <a:pt x="18927" y="10790"/>
                  <a:pt x="18654" y="11415"/>
                  <a:pt x="13347" y="6439"/>
                </a:cubicBezTo>
                <a:cubicBezTo>
                  <a:pt x="7649" y="1132"/>
                  <a:pt x="508" y="390"/>
                  <a:pt x="1" y="0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5871" y="1217393"/>
            <a:ext cx="1024743" cy="2746202"/>
          </a:xfrm>
          <a:custGeom>
            <a:avLst/>
            <a:gdLst/>
            <a:ahLst/>
            <a:cxnLst/>
            <a:rect l="l" t="t" r="r" b="b"/>
            <a:pathLst>
              <a:path w="16026" h="42948" extrusionOk="0">
                <a:moveTo>
                  <a:pt x="978" y="1"/>
                </a:moveTo>
                <a:cubicBezTo>
                  <a:pt x="503" y="1"/>
                  <a:pt x="202" y="191"/>
                  <a:pt x="202" y="191"/>
                </a:cubicBezTo>
                <a:lnTo>
                  <a:pt x="46" y="38863"/>
                </a:lnTo>
                <a:cubicBezTo>
                  <a:pt x="46" y="38863"/>
                  <a:pt x="1" y="38924"/>
                  <a:pt x="44" y="38924"/>
                </a:cubicBezTo>
                <a:cubicBezTo>
                  <a:pt x="124" y="38924"/>
                  <a:pt x="514" y="38708"/>
                  <a:pt x="2094" y="37459"/>
                </a:cubicBezTo>
                <a:cubicBezTo>
                  <a:pt x="4514" y="35527"/>
                  <a:pt x="3967" y="34766"/>
                  <a:pt x="4592" y="33361"/>
                </a:cubicBezTo>
                <a:cubicBezTo>
                  <a:pt x="5197" y="31937"/>
                  <a:pt x="6075" y="31020"/>
                  <a:pt x="6875" y="29888"/>
                </a:cubicBezTo>
                <a:cubicBezTo>
                  <a:pt x="7675" y="28795"/>
                  <a:pt x="8845" y="26981"/>
                  <a:pt x="8845" y="22961"/>
                </a:cubicBezTo>
                <a:cubicBezTo>
                  <a:pt x="8845" y="18942"/>
                  <a:pt x="6562" y="15079"/>
                  <a:pt x="6758" y="14727"/>
                </a:cubicBezTo>
                <a:cubicBezTo>
                  <a:pt x="6785" y="14675"/>
                  <a:pt x="6825" y="14650"/>
                  <a:pt x="6874" y="14650"/>
                </a:cubicBezTo>
                <a:cubicBezTo>
                  <a:pt x="7173" y="14650"/>
                  <a:pt x="7822" y="15570"/>
                  <a:pt x="8240" y="16893"/>
                </a:cubicBezTo>
                <a:cubicBezTo>
                  <a:pt x="8527" y="17800"/>
                  <a:pt x="8990" y="18754"/>
                  <a:pt x="9235" y="18754"/>
                </a:cubicBezTo>
                <a:cubicBezTo>
                  <a:pt x="9406" y="18754"/>
                  <a:pt x="9471" y="18287"/>
                  <a:pt x="9294" y="17010"/>
                </a:cubicBezTo>
                <a:cubicBezTo>
                  <a:pt x="8884" y="13908"/>
                  <a:pt x="7050" y="12327"/>
                  <a:pt x="6211" y="10649"/>
                </a:cubicBezTo>
                <a:cubicBezTo>
                  <a:pt x="5716" y="9659"/>
                  <a:pt x="5812" y="9153"/>
                  <a:pt x="6254" y="9153"/>
                </a:cubicBezTo>
                <a:cubicBezTo>
                  <a:pt x="6544" y="9153"/>
                  <a:pt x="6982" y="9370"/>
                  <a:pt x="7499" y="9810"/>
                </a:cubicBezTo>
                <a:cubicBezTo>
                  <a:pt x="8806" y="10923"/>
                  <a:pt x="10016" y="12679"/>
                  <a:pt x="10699" y="14591"/>
                </a:cubicBezTo>
                <a:cubicBezTo>
                  <a:pt x="11382" y="16522"/>
                  <a:pt x="11479" y="18259"/>
                  <a:pt x="12026" y="20991"/>
                </a:cubicBezTo>
                <a:cubicBezTo>
                  <a:pt x="13001" y="25888"/>
                  <a:pt x="12065" y="26532"/>
                  <a:pt x="12006" y="29069"/>
                </a:cubicBezTo>
                <a:cubicBezTo>
                  <a:pt x="11928" y="31605"/>
                  <a:pt x="11148" y="32034"/>
                  <a:pt x="10016" y="33849"/>
                </a:cubicBezTo>
                <a:cubicBezTo>
                  <a:pt x="8904" y="35644"/>
                  <a:pt x="8162" y="37010"/>
                  <a:pt x="6758" y="38941"/>
                </a:cubicBezTo>
                <a:cubicBezTo>
                  <a:pt x="5333" y="40873"/>
                  <a:pt x="2114" y="41732"/>
                  <a:pt x="1997" y="42278"/>
                </a:cubicBezTo>
                <a:cubicBezTo>
                  <a:pt x="1929" y="42606"/>
                  <a:pt x="2196" y="42948"/>
                  <a:pt x="2817" y="42948"/>
                </a:cubicBezTo>
                <a:cubicBezTo>
                  <a:pt x="3267" y="42948"/>
                  <a:pt x="3901" y="42769"/>
                  <a:pt x="4728" y="42278"/>
                </a:cubicBezTo>
                <a:cubicBezTo>
                  <a:pt x="6548" y="41197"/>
                  <a:pt x="8585" y="37436"/>
                  <a:pt x="9331" y="37436"/>
                </a:cubicBezTo>
                <a:cubicBezTo>
                  <a:pt x="9393" y="37436"/>
                  <a:pt x="9446" y="37462"/>
                  <a:pt x="9489" y="37517"/>
                </a:cubicBezTo>
                <a:cubicBezTo>
                  <a:pt x="10055" y="38259"/>
                  <a:pt x="7128" y="40424"/>
                  <a:pt x="7753" y="40990"/>
                </a:cubicBezTo>
                <a:cubicBezTo>
                  <a:pt x="7822" y="41050"/>
                  <a:pt x="7898" y="41078"/>
                  <a:pt x="7980" y="41078"/>
                </a:cubicBezTo>
                <a:cubicBezTo>
                  <a:pt x="8620" y="41078"/>
                  <a:pt x="9622" y="39413"/>
                  <a:pt x="10348" y="38376"/>
                </a:cubicBezTo>
                <a:cubicBezTo>
                  <a:pt x="11148" y="37185"/>
                  <a:pt x="10777" y="36815"/>
                  <a:pt x="11655" y="35937"/>
                </a:cubicBezTo>
                <a:cubicBezTo>
                  <a:pt x="12514" y="35078"/>
                  <a:pt x="12709" y="34415"/>
                  <a:pt x="12826" y="33166"/>
                </a:cubicBezTo>
                <a:cubicBezTo>
                  <a:pt x="12943" y="31917"/>
                  <a:pt x="13762" y="30961"/>
                  <a:pt x="14250" y="29439"/>
                </a:cubicBezTo>
                <a:cubicBezTo>
                  <a:pt x="14738" y="27878"/>
                  <a:pt x="15070" y="25595"/>
                  <a:pt x="14640" y="23917"/>
                </a:cubicBezTo>
                <a:cubicBezTo>
                  <a:pt x="14192" y="22239"/>
                  <a:pt x="13392" y="19430"/>
                  <a:pt x="13996" y="19430"/>
                </a:cubicBezTo>
                <a:cubicBezTo>
                  <a:pt x="14592" y="19430"/>
                  <a:pt x="14696" y="23042"/>
                  <a:pt x="15425" y="23042"/>
                </a:cubicBezTo>
                <a:cubicBezTo>
                  <a:pt x="15436" y="23042"/>
                  <a:pt x="15448" y="23041"/>
                  <a:pt x="15460" y="23039"/>
                </a:cubicBezTo>
                <a:cubicBezTo>
                  <a:pt x="16026" y="22961"/>
                  <a:pt x="15343" y="18142"/>
                  <a:pt x="14660" y="16815"/>
                </a:cubicBezTo>
                <a:cubicBezTo>
                  <a:pt x="13977" y="15508"/>
                  <a:pt x="13118" y="14240"/>
                  <a:pt x="11167" y="9947"/>
                </a:cubicBezTo>
                <a:cubicBezTo>
                  <a:pt x="10562" y="8620"/>
                  <a:pt x="8143" y="6240"/>
                  <a:pt x="7031" y="5362"/>
                </a:cubicBezTo>
                <a:cubicBezTo>
                  <a:pt x="5899" y="4484"/>
                  <a:pt x="4397" y="3137"/>
                  <a:pt x="3265" y="1537"/>
                </a:cubicBezTo>
                <a:cubicBezTo>
                  <a:pt x="2397" y="284"/>
                  <a:pt x="1558" y="1"/>
                  <a:pt x="978" y="1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-12994" y="1653802"/>
            <a:ext cx="306988" cy="1708032"/>
          </a:xfrm>
          <a:custGeom>
            <a:avLst/>
            <a:gdLst/>
            <a:ahLst/>
            <a:cxnLst/>
            <a:rect l="l" t="t" r="r" b="b"/>
            <a:pathLst>
              <a:path w="4801" h="26712" extrusionOk="0">
                <a:moveTo>
                  <a:pt x="118" y="0"/>
                </a:moveTo>
                <a:lnTo>
                  <a:pt x="1" y="26712"/>
                </a:lnTo>
                <a:cubicBezTo>
                  <a:pt x="3220" y="25561"/>
                  <a:pt x="2030" y="21385"/>
                  <a:pt x="1893" y="18966"/>
                </a:cubicBezTo>
                <a:cubicBezTo>
                  <a:pt x="1776" y="16546"/>
                  <a:pt x="1835" y="16429"/>
                  <a:pt x="2810" y="15161"/>
                </a:cubicBezTo>
                <a:cubicBezTo>
                  <a:pt x="3786" y="13893"/>
                  <a:pt x="4800" y="11610"/>
                  <a:pt x="4137" y="9366"/>
                </a:cubicBezTo>
                <a:cubicBezTo>
                  <a:pt x="3474" y="7122"/>
                  <a:pt x="2264" y="4781"/>
                  <a:pt x="2030" y="3024"/>
                </a:cubicBezTo>
                <a:cubicBezTo>
                  <a:pt x="1776" y="1268"/>
                  <a:pt x="118" y="0"/>
                  <a:pt x="118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4209" y="705724"/>
            <a:ext cx="1443566" cy="4093407"/>
          </a:xfrm>
          <a:custGeom>
            <a:avLst/>
            <a:gdLst/>
            <a:ahLst/>
            <a:cxnLst/>
            <a:rect l="l" t="t" r="r" b="b"/>
            <a:pathLst>
              <a:path w="22576" h="64017" extrusionOk="0">
                <a:moveTo>
                  <a:pt x="3944" y="0"/>
                </a:moveTo>
                <a:cubicBezTo>
                  <a:pt x="3769" y="0"/>
                  <a:pt x="3652" y="68"/>
                  <a:pt x="3610" y="213"/>
                </a:cubicBezTo>
                <a:cubicBezTo>
                  <a:pt x="3356" y="1013"/>
                  <a:pt x="12136" y="8018"/>
                  <a:pt x="11356" y="8603"/>
                </a:cubicBezTo>
                <a:cubicBezTo>
                  <a:pt x="11323" y="8628"/>
                  <a:pt x="11282" y="8639"/>
                  <a:pt x="11235" y="8639"/>
                </a:cubicBezTo>
                <a:cubicBezTo>
                  <a:pt x="10548" y="8639"/>
                  <a:pt x="8480" y="6140"/>
                  <a:pt x="7889" y="6140"/>
                </a:cubicBezTo>
                <a:cubicBezTo>
                  <a:pt x="7856" y="6140"/>
                  <a:pt x="7828" y="6147"/>
                  <a:pt x="7805" y="6164"/>
                </a:cubicBezTo>
                <a:cubicBezTo>
                  <a:pt x="7356" y="6437"/>
                  <a:pt x="8839" y="8057"/>
                  <a:pt x="8839" y="8057"/>
                </a:cubicBezTo>
                <a:cubicBezTo>
                  <a:pt x="8839" y="8057"/>
                  <a:pt x="14927" y="14456"/>
                  <a:pt x="16331" y="20251"/>
                </a:cubicBezTo>
                <a:cubicBezTo>
                  <a:pt x="17756" y="26066"/>
                  <a:pt x="17287" y="26671"/>
                  <a:pt x="18439" y="30788"/>
                </a:cubicBezTo>
                <a:cubicBezTo>
                  <a:pt x="19570" y="34924"/>
                  <a:pt x="16566" y="38749"/>
                  <a:pt x="16214" y="42066"/>
                </a:cubicBezTo>
                <a:cubicBezTo>
                  <a:pt x="15863" y="45383"/>
                  <a:pt x="13112" y="49382"/>
                  <a:pt x="11278" y="50982"/>
                </a:cubicBezTo>
                <a:cubicBezTo>
                  <a:pt x="9463" y="52602"/>
                  <a:pt x="3473" y="55236"/>
                  <a:pt x="0" y="55236"/>
                </a:cubicBezTo>
                <a:lnTo>
                  <a:pt x="0" y="64016"/>
                </a:lnTo>
                <a:cubicBezTo>
                  <a:pt x="0" y="64016"/>
                  <a:pt x="2166" y="63431"/>
                  <a:pt x="7805" y="59743"/>
                </a:cubicBezTo>
                <a:cubicBezTo>
                  <a:pt x="12214" y="56875"/>
                  <a:pt x="11980" y="55431"/>
                  <a:pt x="14790" y="53675"/>
                </a:cubicBezTo>
                <a:cubicBezTo>
                  <a:pt x="17658" y="51919"/>
                  <a:pt x="20741" y="48056"/>
                  <a:pt x="20741" y="45422"/>
                </a:cubicBezTo>
                <a:cubicBezTo>
                  <a:pt x="20741" y="42787"/>
                  <a:pt x="20136" y="39939"/>
                  <a:pt x="21365" y="37188"/>
                </a:cubicBezTo>
                <a:cubicBezTo>
                  <a:pt x="22575" y="34397"/>
                  <a:pt x="21970" y="32797"/>
                  <a:pt x="21365" y="30163"/>
                </a:cubicBezTo>
                <a:cubicBezTo>
                  <a:pt x="20741" y="27529"/>
                  <a:pt x="21365" y="23061"/>
                  <a:pt x="19863" y="19978"/>
                </a:cubicBezTo>
                <a:cubicBezTo>
                  <a:pt x="18380" y="16856"/>
                  <a:pt x="17092" y="15100"/>
                  <a:pt x="16566" y="13481"/>
                </a:cubicBezTo>
                <a:cubicBezTo>
                  <a:pt x="16019" y="11842"/>
                  <a:pt x="12917" y="7940"/>
                  <a:pt x="10283" y="4896"/>
                </a:cubicBezTo>
                <a:cubicBezTo>
                  <a:pt x="8033" y="2313"/>
                  <a:pt x="4972" y="0"/>
                  <a:pt x="39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-3019" y="943847"/>
            <a:ext cx="409104" cy="334611"/>
          </a:xfrm>
          <a:custGeom>
            <a:avLst/>
            <a:gdLst/>
            <a:ahLst/>
            <a:cxnLst/>
            <a:rect l="l" t="t" r="r" b="b"/>
            <a:pathLst>
              <a:path w="6398" h="5233" extrusionOk="0">
                <a:moveTo>
                  <a:pt x="20" y="0"/>
                </a:moveTo>
                <a:cubicBezTo>
                  <a:pt x="7" y="0"/>
                  <a:pt x="1" y="1"/>
                  <a:pt x="1" y="1"/>
                </a:cubicBezTo>
                <a:lnTo>
                  <a:pt x="1" y="1445"/>
                </a:lnTo>
                <a:cubicBezTo>
                  <a:pt x="1" y="1445"/>
                  <a:pt x="2244" y="2401"/>
                  <a:pt x="5035" y="4684"/>
                </a:cubicBezTo>
                <a:cubicBezTo>
                  <a:pt x="5508" y="5069"/>
                  <a:pt x="5796" y="5232"/>
                  <a:pt x="5931" y="5232"/>
                </a:cubicBezTo>
                <a:cubicBezTo>
                  <a:pt x="6397" y="5232"/>
                  <a:pt x="5034" y="3283"/>
                  <a:pt x="3142" y="1816"/>
                </a:cubicBezTo>
                <a:cubicBezTo>
                  <a:pt x="929" y="80"/>
                  <a:pt x="146" y="0"/>
                  <a:pt x="20" y="0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-30450" y="69302"/>
            <a:ext cx="1811363" cy="3645042"/>
          </a:xfrm>
          <a:custGeom>
            <a:avLst/>
            <a:gdLst/>
            <a:ahLst/>
            <a:cxnLst/>
            <a:rect l="l" t="t" r="r" b="b"/>
            <a:pathLst>
              <a:path w="28328" h="57005" extrusionOk="0">
                <a:moveTo>
                  <a:pt x="0" y="0"/>
                </a:moveTo>
                <a:lnTo>
                  <a:pt x="0" y="5405"/>
                </a:lnTo>
                <a:lnTo>
                  <a:pt x="39" y="5405"/>
                </a:lnTo>
                <a:cubicBezTo>
                  <a:pt x="39" y="5405"/>
                  <a:pt x="10029" y="7727"/>
                  <a:pt x="16059" y="17990"/>
                </a:cubicBezTo>
                <a:cubicBezTo>
                  <a:pt x="20819" y="26126"/>
                  <a:pt x="23024" y="29678"/>
                  <a:pt x="23610" y="33151"/>
                </a:cubicBezTo>
                <a:cubicBezTo>
                  <a:pt x="24195" y="36604"/>
                  <a:pt x="24371" y="45502"/>
                  <a:pt x="24722" y="46087"/>
                </a:cubicBezTo>
                <a:cubicBezTo>
                  <a:pt x="24794" y="46218"/>
                  <a:pt x="24864" y="46281"/>
                  <a:pt x="24929" y="46281"/>
                </a:cubicBezTo>
                <a:cubicBezTo>
                  <a:pt x="25510" y="46281"/>
                  <a:pt x="25752" y="41278"/>
                  <a:pt x="25014" y="35785"/>
                </a:cubicBezTo>
                <a:cubicBezTo>
                  <a:pt x="24854" y="34562"/>
                  <a:pt x="24981" y="33771"/>
                  <a:pt x="25240" y="33771"/>
                </a:cubicBezTo>
                <a:cubicBezTo>
                  <a:pt x="25609" y="33771"/>
                  <a:pt x="26245" y="35381"/>
                  <a:pt x="26692" y="39648"/>
                </a:cubicBezTo>
                <a:cubicBezTo>
                  <a:pt x="27453" y="46906"/>
                  <a:pt x="23844" y="56584"/>
                  <a:pt x="24858" y="56994"/>
                </a:cubicBezTo>
                <a:cubicBezTo>
                  <a:pt x="24875" y="57001"/>
                  <a:pt x="24892" y="57004"/>
                  <a:pt x="24910" y="57004"/>
                </a:cubicBezTo>
                <a:cubicBezTo>
                  <a:pt x="25834" y="57004"/>
                  <a:pt x="28328" y="48231"/>
                  <a:pt x="28136" y="40097"/>
                </a:cubicBezTo>
                <a:cubicBezTo>
                  <a:pt x="27941" y="31804"/>
                  <a:pt x="24839" y="29385"/>
                  <a:pt x="23415" y="23785"/>
                </a:cubicBezTo>
                <a:cubicBezTo>
                  <a:pt x="22010" y="18127"/>
                  <a:pt x="17151" y="11532"/>
                  <a:pt x="14595" y="9307"/>
                </a:cubicBezTo>
                <a:cubicBezTo>
                  <a:pt x="12039" y="7103"/>
                  <a:pt x="10205" y="5951"/>
                  <a:pt x="7961" y="3981"/>
                </a:cubicBezTo>
                <a:cubicBezTo>
                  <a:pt x="5717" y="1990"/>
                  <a:pt x="3844" y="527"/>
                  <a:pt x="0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529112" y="1423928"/>
            <a:ext cx="417608" cy="585649"/>
          </a:xfrm>
          <a:custGeom>
            <a:avLst/>
            <a:gdLst/>
            <a:ahLst/>
            <a:cxnLst/>
            <a:rect l="l" t="t" r="r" b="b"/>
            <a:pathLst>
              <a:path w="6531" h="9159" extrusionOk="0">
                <a:moveTo>
                  <a:pt x="189" y="0"/>
                </a:moveTo>
                <a:cubicBezTo>
                  <a:pt x="0" y="0"/>
                  <a:pt x="8" y="220"/>
                  <a:pt x="303" y="668"/>
                </a:cubicBezTo>
                <a:cubicBezTo>
                  <a:pt x="303" y="668"/>
                  <a:pt x="2391" y="2815"/>
                  <a:pt x="3795" y="5371"/>
                </a:cubicBezTo>
                <a:cubicBezTo>
                  <a:pt x="5181" y="7927"/>
                  <a:pt x="5747" y="9058"/>
                  <a:pt x="6156" y="9156"/>
                </a:cubicBezTo>
                <a:cubicBezTo>
                  <a:pt x="6164" y="9158"/>
                  <a:pt x="6171" y="9159"/>
                  <a:pt x="6177" y="9159"/>
                </a:cubicBezTo>
                <a:cubicBezTo>
                  <a:pt x="6530" y="9159"/>
                  <a:pt x="5553" y="6581"/>
                  <a:pt x="3542" y="3420"/>
                </a:cubicBezTo>
                <a:cubicBezTo>
                  <a:pt x="2112" y="1173"/>
                  <a:pt x="626" y="0"/>
                  <a:pt x="189" y="0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87850" y="3139831"/>
            <a:ext cx="397211" cy="599717"/>
          </a:xfrm>
          <a:custGeom>
            <a:avLst/>
            <a:gdLst/>
            <a:ahLst/>
            <a:cxnLst/>
            <a:rect l="l" t="t" r="r" b="b"/>
            <a:pathLst>
              <a:path w="6212" h="9379" extrusionOk="0">
                <a:moveTo>
                  <a:pt x="5824" y="0"/>
                </a:moveTo>
                <a:cubicBezTo>
                  <a:pt x="5720" y="0"/>
                  <a:pt x="5564" y="146"/>
                  <a:pt x="5367" y="467"/>
                </a:cubicBezTo>
                <a:cubicBezTo>
                  <a:pt x="5367" y="467"/>
                  <a:pt x="4294" y="3277"/>
                  <a:pt x="2537" y="5579"/>
                </a:cubicBezTo>
                <a:cubicBezTo>
                  <a:pt x="781" y="7901"/>
                  <a:pt x="1" y="8896"/>
                  <a:pt x="98" y="9325"/>
                </a:cubicBezTo>
                <a:cubicBezTo>
                  <a:pt x="107" y="9361"/>
                  <a:pt x="130" y="9379"/>
                  <a:pt x="166" y="9379"/>
                </a:cubicBezTo>
                <a:cubicBezTo>
                  <a:pt x="540" y="9379"/>
                  <a:pt x="2331" y="7483"/>
                  <a:pt x="4235" y="4564"/>
                </a:cubicBezTo>
                <a:cubicBezTo>
                  <a:pt x="5867" y="2039"/>
                  <a:pt x="6211" y="0"/>
                  <a:pt x="5824" y="0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-12994" y="3962582"/>
            <a:ext cx="1507253" cy="1119186"/>
          </a:xfrm>
          <a:custGeom>
            <a:avLst/>
            <a:gdLst/>
            <a:ahLst/>
            <a:cxnLst/>
            <a:rect l="l" t="t" r="r" b="b"/>
            <a:pathLst>
              <a:path w="23572" h="17503" extrusionOk="0">
                <a:moveTo>
                  <a:pt x="23429" y="1"/>
                </a:moveTo>
                <a:cubicBezTo>
                  <a:pt x="23104" y="1"/>
                  <a:pt x="22049" y="1258"/>
                  <a:pt x="22049" y="1258"/>
                </a:cubicBezTo>
                <a:cubicBezTo>
                  <a:pt x="22049" y="1258"/>
                  <a:pt x="20098" y="4263"/>
                  <a:pt x="16059" y="6312"/>
                </a:cubicBezTo>
                <a:cubicBezTo>
                  <a:pt x="10147" y="9277"/>
                  <a:pt x="8000" y="13726"/>
                  <a:pt x="1" y="14897"/>
                </a:cubicBezTo>
                <a:lnTo>
                  <a:pt x="1" y="17472"/>
                </a:lnTo>
                <a:cubicBezTo>
                  <a:pt x="1" y="17472"/>
                  <a:pt x="201" y="17503"/>
                  <a:pt x="569" y="17503"/>
                </a:cubicBezTo>
                <a:cubicBezTo>
                  <a:pt x="1819" y="17503"/>
                  <a:pt x="5001" y="17153"/>
                  <a:pt x="8800" y="14077"/>
                </a:cubicBezTo>
                <a:cubicBezTo>
                  <a:pt x="13522" y="10273"/>
                  <a:pt x="11025" y="11307"/>
                  <a:pt x="14751" y="8907"/>
                </a:cubicBezTo>
                <a:cubicBezTo>
                  <a:pt x="19590" y="5824"/>
                  <a:pt x="22693" y="2604"/>
                  <a:pt x="23376" y="712"/>
                </a:cubicBezTo>
                <a:cubicBezTo>
                  <a:pt x="23572" y="189"/>
                  <a:pt x="23555" y="1"/>
                  <a:pt x="23429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21882" y="2792686"/>
            <a:ext cx="295926" cy="779779"/>
          </a:xfrm>
          <a:custGeom>
            <a:avLst/>
            <a:gdLst/>
            <a:ahLst/>
            <a:cxnLst/>
            <a:rect l="l" t="t" r="r" b="b"/>
            <a:pathLst>
              <a:path w="4628" h="12195" extrusionOk="0">
                <a:moveTo>
                  <a:pt x="3537" y="0"/>
                </a:moveTo>
                <a:cubicBezTo>
                  <a:pt x="3460" y="0"/>
                  <a:pt x="3392" y="109"/>
                  <a:pt x="3339" y="355"/>
                </a:cubicBezTo>
                <a:cubicBezTo>
                  <a:pt x="3047" y="1818"/>
                  <a:pt x="3827" y="4823"/>
                  <a:pt x="3066" y="7008"/>
                </a:cubicBezTo>
                <a:cubicBezTo>
                  <a:pt x="2356" y="9067"/>
                  <a:pt x="879" y="9135"/>
                  <a:pt x="687" y="9135"/>
                </a:cubicBezTo>
                <a:cubicBezTo>
                  <a:pt x="674" y="9135"/>
                  <a:pt x="666" y="9135"/>
                  <a:pt x="666" y="9135"/>
                </a:cubicBezTo>
                <a:lnTo>
                  <a:pt x="666" y="9135"/>
                </a:lnTo>
                <a:cubicBezTo>
                  <a:pt x="666" y="9135"/>
                  <a:pt x="0" y="12195"/>
                  <a:pt x="812" y="12195"/>
                </a:cubicBezTo>
                <a:cubicBezTo>
                  <a:pt x="845" y="12195"/>
                  <a:pt x="881" y="12189"/>
                  <a:pt x="920" y="12179"/>
                </a:cubicBezTo>
                <a:cubicBezTo>
                  <a:pt x="979" y="12179"/>
                  <a:pt x="1037" y="12159"/>
                  <a:pt x="1096" y="12140"/>
                </a:cubicBezTo>
                <a:cubicBezTo>
                  <a:pt x="2052" y="11769"/>
                  <a:pt x="3125" y="10676"/>
                  <a:pt x="3847" y="9525"/>
                </a:cubicBezTo>
                <a:cubicBezTo>
                  <a:pt x="4627" y="8296"/>
                  <a:pt x="3964" y="6345"/>
                  <a:pt x="4237" y="4335"/>
                </a:cubicBezTo>
                <a:cubicBezTo>
                  <a:pt x="4480" y="2647"/>
                  <a:pt x="3914" y="0"/>
                  <a:pt x="3537" y="0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51824" y="2404873"/>
            <a:ext cx="169703" cy="909582"/>
          </a:xfrm>
          <a:custGeom>
            <a:avLst/>
            <a:gdLst/>
            <a:ahLst/>
            <a:cxnLst/>
            <a:rect l="l" t="t" r="r" b="b"/>
            <a:pathLst>
              <a:path w="2654" h="14225" extrusionOk="0">
                <a:moveTo>
                  <a:pt x="550" y="1"/>
                </a:moveTo>
                <a:cubicBezTo>
                  <a:pt x="235" y="1"/>
                  <a:pt x="390" y="2453"/>
                  <a:pt x="937" y="4566"/>
                </a:cubicBezTo>
                <a:cubicBezTo>
                  <a:pt x="1522" y="6829"/>
                  <a:pt x="1366" y="6907"/>
                  <a:pt x="1269" y="8449"/>
                </a:cubicBezTo>
                <a:cubicBezTo>
                  <a:pt x="1190" y="9971"/>
                  <a:pt x="1015" y="10849"/>
                  <a:pt x="605" y="11980"/>
                </a:cubicBezTo>
                <a:cubicBezTo>
                  <a:pt x="195" y="13093"/>
                  <a:pt x="0" y="14224"/>
                  <a:pt x="195" y="14224"/>
                </a:cubicBezTo>
                <a:cubicBezTo>
                  <a:pt x="410" y="14224"/>
                  <a:pt x="917" y="13405"/>
                  <a:pt x="1132" y="12449"/>
                </a:cubicBezTo>
                <a:cubicBezTo>
                  <a:pt x="1366" y="11493"/>
                  <a:pt x="1854" y="10244"/>
                  <a:pt x="2264" y="8683"/>
                </a:cubicBezTo>
                <a:cubicBezTo>
                  <a:pt x="2654" y="7122"/>
                  <a:pt x="2205" y="6576"/>
                  <a:pt x="1971" y="5229"/>
                </a:cubicBezTo>
                <a:cubicBezTo>
                  <a:pt x="1717" y="3903"/>
                  <a:pt x="1288" y="2927"/>
                  <a:pt x="1288" y="1600"/>
                </a:cubicBezTo>
                <a:cubicBezTo>
                  <a:pt x="1288" y="254"/>
                  <a:pt x="625" y="39"/>
                  <a:pt x="625" y="39"/>
                </a:cubicBezTo>
                <a:cubicBezTo>
                  <a:pt x="597" y="13"/>
                  <a:pt x="572" y="1"/>
                  <a:pt x="550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-3019" y="1268292"/>
            <a:ext cx="515313" cy="1133381"/>
          </a:xfrm>
          <a:custGeom>
            <a:avLst/>
            <a:gdLst/>
            <a:ahLst/>
            <a:cxnLst/>
            <a:rect l="l" t="t" r="r" b="b"/>
            <a:pathLst>
              <a:path w="8059" h="17725" extrusionOk="0">
                <a:moveTo>
                  <a:pt x="1" y="0"/>
                </a:moveTo>
                <a:lnTo>
                  <a:pt x="1" y="5190"/>
                </a:lnTo>
                <a:cubicBezTo>
                  <a:pt x="820" y="5658"/>
                  <a:pt x="1815" y="6615"/>
                  <a:pt x="2166" y="8507"/>
                </a:cubicBezTo>
                <a:cubicBezTo>
                  <a:pt x="2498" y="10419"/>
                  <a:pt x="3220" y="11785"/>
                  <a:pt x="3864" y="13073"/>
                </a:cubicBezTo>
                <a:cubicBezTo>
                  <a:pt x="4508" y="14361"/>
                  <a:pt x="4683" y="17580"/>
                  <a:pt x="5230" y="17717"/>
                </a:cubicBezTo>
                <a:cubicBezTo>
                  <a:pt x="5255" y="17722"/>
                  <a:pt x="5281" y="17725"/>
                  <a:pt x="5305" y="17725"/>
                </a:cubicBezTo>
                <a:cubicBezTo>
                  <a:pt x="5822" y="17725"/>
                  <a:pt x="6079" y="16562"/>
                  <a:pt x="5464" y="14848"/>
                </a:cubicBezTo>
                <a:cubicBezTo>
                  <a:pt x="4820" y="13073"/>
                  <a:pt x="5113" y="12956"/>
                  <a:pt x="5581" y="12117"/>
                </a:cubicBezTo>
                <a:cubicBezTo>
                  <a:pt x="6010" y="11297"/>
                  <a:pt x="3513" y="8312"/>
                  <a:pt x="3962" y="7102"/>
                </a:cubicBezTo>
                <a:cubicBezTo>
                  <a:pt x="4070" y="6817"/>
                  <a:pt x="4249" y="6711"/>
                  <a:pt x="4472" y="6711"/>
                </a:cubicBezTo>
                <a:cubicBezTo>
                  <a:pt x="5106" y="6711"/>
                  <a:pt x="6093" y="7567"/>
                  <a:pt x="6815" y="7567"/>
                </a:cubicBezTo>
                <a:cubicBezTo>
                  <a:pt x="6932" y="7567"/>
                  <a:pt x="7042" y="7545"/>
                  <a:pt x="7142" y="7493"/>
                </a:cubicBezTo>
                <a:cubicBezTo>
                  <a:pt x="8059" y="7005"/>
                  <a:pt x="6400" y="6010"/>
                  <a:pt x="5308" y="5171"/>
                </a:cubicBezTo>
                <a:cubicBezTo>
                  <a:pt x="4215" y="4351"/>
                  <a:pt x="3123" y="2927"/>
                  <a:pt x="2303" y="1620"/>
                </a:cubicBezTo>
                <a:cubicBezTo>
                  <a:pt x="1503" y="293"/>
                  <a:pt x="1" y="0"/>
                  <a:pt x="1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528344" y="2506798"/>
            <a:ext cx="766223" cy="1714938"/>
          </a:xfrm>
          <a:custGeom>
            <a:avLst/>
            <a:gdLst/>
            <a:ahLst/>
            <a:cxnLst/>
            <a:rect l="l" t="t" r="r" b="b"/>
            <a:pathLst>
              <a:path w="11983" h="26820" extrusionOk="0">
                <a:moveTo>
                  <a:pt x="11125" y="0"/>
                </a:moveTo>
                <a:cubicBezTo>
                  <a:pt x="10902" y="0"/>
                  <a:pt x="11339" y="4260"/>
                  <a:pt x="11339" y="4260"/>
                </a:cubicBezTo>
                <a:cubicBezTo>
                  <a:pt x="11339" y="4260"/>
                  <a:pt x="11495" y="7050"/>
                  <a:pt x="10344" y="9489"/>
                </a:cubicBezTo>
                <a:cubicBezTo>
                  <a:pt x="9193" y="11908"/>
                  <a:pt x="8315" y="13001"/>
                  <a:pt x="8237" y="15850"/>
                </a:cubicBezTo>
                <a:cubicBezTo>
                  <a:pt x="8178" y="18679"/>
                  <a:pt x="6285" y="22776"/>
                  <a:pt x="2715" y="24786"/>
                </a:cubicBezTo>
                <a:cubicBezTo>
                  <a:pt x="1" y="26299"/>
                  <a:pt x="116" y="26820"/>
                  <a:pt x="970" y="26820"/>
                </a:cubicBezTo>
                <a:cubicBezTo>
                  <a:pt x="1240" y="26820"/>
                  <a:pt x="1583" y="26768"/>
                  <a:pt x="1934" y="26679"/>
                </a:cubicBezTo>
                <a:cubicBezTo>
                  <a:pt x="3398" y="26308"/>
                  <a:pt x="4900" y="23362"/>
                  <a:pt x="6832" y="22269"/>
                </a:cubicBezTo>
                <a:cubicBezTo>
                  <a:pt x="8763" y="21176"/>
                  <a:pt x="10266" y="18757"/>
                  <a:pt x="10344" y="16220"/>
                </a:cubicBezTo>
                <a:cubicBezTo>
                  <a:pt x="10422" y="13684"/>
                  <a:pt x="10246" y="12338"/>
                  <a:pt x="11066" y="9801"/>
                </a:cubicBezTo>
                <a:cubicBezTo>
                  <a:pt x="11905" y="7284"/>
                  <a:pt x="11983" y="2933"/>
                  <a:pt x="11339" y="553"/>
                </a:cubicBezTo>
                <a:cubicBezTo>
                  <a:pt x="11237" y="163"/>
                  <a:pt x="11168" y="0"/>
                  <a:pt x="11125" y="0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51038" y="558975"/>
            <a:ext cx="978832" cy="1211966"/>
          </a:xfrm>
          <a:custGeom>
            <a:avLst/>
            <a:gdLst/>
            <a:ahLst/>
            <a:cxnLst/>
            <a:rect l="l" t="t" r="r" b="b"/>
            <a:pathLst>
              <a:path w="15308" h="18954" extrusionOk="0">
                <a:moveTo>
                  <a:pt x="206" y="1"/>
                </a:moveTo>
                <a:cubicBezTo>
                  <a:pt x="1" y="1"/>
                  <a:pt x="132" y="179"/>
                  <a:pt x="841" y="635"/>
                </a:cubicBezTo>
                <a:cubicBezTo>
                  <a:pt x="1017" y="732"/>
                  <a:pt x="5563" y="3093"/>
                  <a:pt x="8665" y="8615"/>
                </a:cubicBezTo>
                <a:cubicBezTo>
                  <a:pt x="11768" y="14137"/>
                  <a:pt x="13426" y="17942"/>
                  <a:pt x="14558" y="18820"/>
                </a:cubicBezTo>
                <a:cubicBezTo>
                  <a:pt x="14674" y="18912"/>
                  <a:pt x="14759" y="18954"/>
                  <a:pt x="14817" y="18954"/>
                </a:cubicBezTo>
                <a:cubicBezTo>
                  <a:pt x="15307" y="18954"/>
                  <a:pt x="13800" y="15867"/>
                  <a:pt x="12997" y="14312"/>
                </a:cubicBezTo>
                <a:cubicBezTo>
                  <a:pt x="12080" y="12576"/>
                  <a:pt x="10441" y="7932"/>
                  <a:pt x="9290" y="6118"/>
                </a:cubicBezTo>
                <a:cubicBezTo>
                  <a:pt x="8119" y="4322"/>
                  <a:pt x="5602" y="2781"/>
                  <a:pt x="4236" y="1766"/>
                </a:cubicBezTo>
                <a:cubicBezTo>
                  <a:pt x="3264" y="1086"/>
                  <a:pt x="711" y="1"/>
                  <a:pt x="206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19825" y="-442598"/>
            <a:ext cx="1811363" cy="3645042"/>
          </a:xfrm>
          <a:custGeom>
            <a:avLst/>
            <a:gdLst/>
            <a:ahLst/>
            <a:cxnLst/>
            <a:rect l="l" t="t" r="r" b="b"/>
            <a:pathLst>
              <a:path w="28328" h="57005" extrusionOk="0">
                <a:moveTo>
                  <a:pt x="0" y="0"/>
                </a:moveTo>
                <a:lnTo>
                  <a:pt x="0" y="5405"/>
                </a:lnTo>
                <a:lnTo>
                  <a:pt x="39" y="5405"/>
                </a:lnTo>
                <a:cubicBezTo>
                  <a:pt x="39" y="5405"/>
                  <a:pt x="10029" y="7727"/>
                  <a:pt x="16059" y="17990"/>
                </a:cubicBezTo>
                <a:cubicBezTo>
                  <a:pt x="20819" y="26126"/>
                  <a:pt x="23024" y="29678"/>
                  <a:pt x="23610" y="33151"/>
                </a:cubicBezTo>
                <a:cubicBezTo>
                  <a:pt x="24195" y="36604"/>
                  <a:pt x="24371" y="45502"/>
                  <a:pt x="24722" y="46087"/>
                </a:cubicBezTo>
                <a:cubicBezTo>
                  <a:pt x="24794" y="46218"/>
                  <a:pt x="24864" y="46281"/>
                  <a:pt x="24929" y="46281"/>
                </a:cubicBezTo>
                <a:cubicBezTo>
                  <a:pt x="25510" y="46281"/>
                  <a:pt x="25752" y="41278"/>
                  <a:pt x="25014" y="35785"/>
                </a:cubicBezTo>
                <a:cubicBezTo>
                  <a:pt x="24854" y="34562"/>
                  <a:pt x="24981" y="33771"/>
                  <a:pt x="25240" y="33771"/>
                </a:cubicBezTo>
                <a:cubicBezTo>
                  <a:pt x="25609" y="33771"/>
                  <a:pt x="26245" y="35381"/>
                  <a:pt x="26692" y="39648"/>
                </a:cubicBezTo>
                <a:cubicBezTo>
                  <a:pt x="27453" y="46906"/>
                  <a:pt x="23844" y="56584"/>
                  <a:pt x="24858" y="56994"/>
                </a:cubicBezTo>
                <a:cubicBezTo>
                  <a:pt x="24875" y="57001"/>
                  <a:pt x="24892" y="57004"/>
                  <a:pt x="24910" y="57004"/>
                </a:cubicBezTo>
                <a:cubicBezTo>
                  <a:pt x="25834" y="57004"/>
                  <a:pt x="28328" y="48231"/>
                  <a:pt x="28136" y="40097"/>
                </a:cubicBezTo>
                <a:cubicBezTo>
                  <a:pt x="27941" y="31804"/>
                  <a:pt x="24839" y="29385"/>
                  <a:pt x="23415" y="23785"/>
                </a:cubicBezTo>
                <a:cubicBezTo>
                  <a:pt x="22010" y="18127"/>
                  <a:pt x="17151" y="11532"/>
                  <a:pt x="14595" y="9307"/>
                </a:cubicBezTo>
                <a:cubicBezTo>
                  <a:pt x="12039" y="7103"/>
                  <a:pt x="10205" y="5951"/>
                  <a:pt x="7961" y="3981"/>
                </a:cubicBezTo>
                <a:cubicBezTo>
                  <a:pt x="5717" y="1990"/>
                  <a:pt x="3844" y="527"/>
                  <a:pt x="0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947843">
            <a:off x="1273317" y="3615148"/>
            <a:ext cx="766224" cy="1714940"/>
          </a:xfrm>
          <a:custGeom>
            <a:avLst/>
            <a:gdLst/>
            <a:ahLst/>
            <a:cxnLst/>
            <a:rect l="l" t="t" r="r" b="b"/>
            <a:pathLst>
              <a:path w="11983" h="26820" extrusionOk="0">
                <a:moveTo>
                  <a:pt x="11125" y="0"/>
                </a:moveTo>
                <a:cubicBezTo>
                  <a:pt x="10902" y="0"/>
                  <a:pt x="11339" y="4260"/>
                  <a:pt x="11339" y="4260"/>
                </a:cubicBezTo>
                <a:cubicBezTo>
                  <a:pt x="11339" y="4260"/>
                  <a:pt x="11495" y="7050"/>
                  <a:pt x="10344" y="9489"/>
                </a:cubicBezTo>
                <a:cubicBezTo>
                  <a:pt x="9193" y="11908"/>
                  <a:pt x="8315" y="13001"/>
                  <a:pt x="8237" y="15850"/>
                </a:cubicBezTo>
                <a:cubicBezTo>
                  <a:pt x="8178" y="18679"/>
                  <a:pt x="6285" y="22776"/>
                  <a:pt x="2715" y="24786"/>
                </a:cubicBezTo>
                <a:cubicBezTo>
                  <a:pt x="1" y="26299"/>
                  <a:pt x="116" y="26820"/>
                  <a:pt x="970" y="26820"/>
                </a:cubicBezTo>
                <a:cubicBezTo>
                  <a:pt x="1240" y="26820"/>
                  <a:pt x="1583" y="26768"/>
                  <a:pt x="1934" y="26679"/>
                </a:cubicBezTo>
                <a:cubicBezTo>
                  <a:pt x="3398" y="26308"/>
                  <a:pt x="4900" y="23362"/>
                  <a:pt x="6832" y="22269"/>
                </a:cubicBezTo>
                <a:cubicBezTo>
                  <a:pt x="8763" y="21176"/>
                  <a:pt x="10266" y="18757"/>
                  <a:pt x="10344" y="16220"/>
                </a:cubicBezTo>
                <a:cubicBezTo>
                  <a:pt x="10422" y="13684"/>
                  <a:pt x="10246" y="12338"/>
                  <a:pt x="11066" y="9801"/>
                </a:cubicBezTo>
                <a:cubicBezTo>
                  <a:pt x="11905" y="7284"/>
                  <a:pt x="11983" y="2933"/>
                  <a:pt x="11339" y="553"/>
                </a:cubicBezTo>
                <a:cubicBezTo>
                  <a:pt x="11237" y="163"/>
                  <a:pt x="11168" y="0"/>
                  <a:pt x="1112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061975" y="-337675"/>
            <a:ext cx="724400" cy="2011700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7690300" y="4412137"/>
            <a:ext cx="733868" cy="617521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25285" y="-250"/>
            <a:ext cx="1018707" cy="5143387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-929579">
            <a:off x="8435488" y="4593828"/>
            <a:ext cx="581152" cy="650799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8704400" y="-59250"/>
            <a:ext cx="451908" cy="1037534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" name="Google Shape;32;p2"/>
          <p:cNvGrpSpPr/>
          <p:nvPr/>
        </p:nvGrpSpPr>
        <p:grpSpPr>
          <a:xfrm>
            <a:off x="-3604212" y="-1031450"/>
            <a:ext cx="7194900" cy="7194900"/>
            <a:chOff x="-3604212" y="-1031450"/>
            <a:chExt cx="7194900" cy="7194900"/>
          </a:xfrm>
        </p:grpSpPr>
        <p:sp>
          <p:nvSpPr>
            <p:cNvPr id="33" name="Google Shape;33;p2"/>
            <p:cNvSpPr/>
            <p:nvPr/>
          </p:nvSpPr>
          <p:spPr>
            <a:xfrm>
              <a:off x="-1542462" y="1030300"/>
              <a:ext cx="3071400" cy="3071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1972812" y="599950"/>
              <a:ext cx="3932100" cy="393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-2270712" y="302050"/>
              <a:ext cx="4527900" cy="4527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-2973462" y="-400700"/>
              <a:ext cx="5933400" cy="59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3604212" y="-1031450"/>
              <a:ext cx="7194900" cy="7194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8_1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732" scaled="0"/>
        </a:gradFill>
        <a:effectLst/>
      </p:bgPr>
    </p:bg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Google Shape;1027;p36"/>
          <p:cNvSpPr/>
          <p:nvPr/>
        </p:nvSpPr>
        <p:spPr>
          <a:xfrm>
            <a:off x="6707050" y="2554322"/>
            <a:ext cx="26641" cy="29978"/>
          </a:xfrm>
          <a:custGeom>
            <a:avLst/>
            <a:gdLst/>
            <a:ahLst/>
            <a:cxnLst/>
            <a:rect l="l" t="t" r="r" b="b"/>
            <a:pathLst>
              <a:path w="423" h="476" extrusionOk="0">
                <a:moveTo>
                  <a:pt x="1" y="1"/>
                </a:moveTo>
                <a:lnTo>
                  <a:pt x="1" y="475"/>
                </a:lnTo>
                <a:lnTo>
                  <a:pt x="277" y="475"/>
                </a:lnTo>
                <a:cubicBezTo>
                  <a:pt x="354" y="475"/>
                  <a:pt x="422" y="407"/>
                  <a:pt x="422" y="330"/>
                </a:cubicBezTo>
                <a:lnTo>
                  <a:pt x="422" y="1"/>
                </a:lnTo>
                <a:close/>
              </a:path>
            </a:pathLst>
          </a:custGeom>
          <a:solidFill>
            <a:srgbClr val="132B5F">
              <a:alpha val="2800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8" name="Google Shape;1028;p36"/>
          <p:cNvSpPr/>
          <p:nvPr/>
        </p:nvSpPr>
        <p:spPr>
          <a:xfrm flipH="1">
            <a:off x="71330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029" name="Google Shape;1029;p36"/>
          <p:cNvSpPr/>
          <p:nvPr/>
        </p:nvSpPr>
        <p:spPr>
          <a:xfrm flipH="1">
            <a:off x="-7861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0" name="Google Shape;1030;p36"/>
          <p:cNvSpPr/>
          <p:nvPr/>
        </p:nvSpPr>
        <p:spPr>
          <a:xfrm flipH="1">
            <a:off x="673855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36"/>
          <p:cNvSpPr/>
          <p:nvPr/>
        </p:nvSpPr>
        <p:spPr>
          <a:xfrm rot="929517" flipH="1">
            <a:off x="-5379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36"/>
          <p:cNvSpPr/>
          <p:nvPr/>
        </p:nvSpPr>
        <p:spPr>
          <a:xfrm flipH="1">
            <a:off x="-5637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36"/>
          <p:cNvSpPr/>
          <p:nvPr/>
        </p:nvSpPr>
        <p:spPr>
          <a:xfrm flipH="1">
            <a:off x="8438476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36"/>
          <p:cNvSpPr/>
          <p:nvPr/>
        </p:nvSpPr>
        <p:spPr>
          <a:xfrm flipH="1">
            <a:off x="8636234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36"/>
          <p:cNvSpPr/>
          <p:nvPr/>
        </p:nvSpPr>
        <p:spPr>
          <a:xfrm flipH="1">
            <a:off x="8467543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" name="Google Shape;1036;p36"/>
          <p:cNvSpPr/>
          <p:nvPr/>
        </p:nvSpPr>
        <p:spPr>
          <a:xfrm flipH="1">
            <a:off x="8460328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" name="Google Shape;1037;p36"/>
          <p:cNvGrpSpPr/>
          <p:nvPr/>
        </p:nvGrpSpPr>
        <p:grpSpPr>
          <a:xfrm flipH="1">
            <a:off x="7951632" y="-1126448"/>
            <a:ext cx="2274300" cy="2274300"/>
            <a:chOff x="-1087568" y="-1126448"/>
            <a:chExt cx="2274300" cy="2274300"/>
          </a:xfrm>
        </p:grpSpPr>
        <p:sp>
          <p:nvSpPr>
            <p:cNvPr id="1038" name="Google Shape;1038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" name="Google Shape;1042;p36"/>
          <p:cNvGrpSpPr/>
          <p:nvPr/>
        </p:nvGrpSpPr>
        <p:grpSpPr>
          <a:xfrm flipH="1">
            <a:off x="-1136318" y="4004977"/>
            <a:ext cx="2274300" cy="2274300"/>
            <a:chOff x="-1087568" y="-1126448"/>
            <a:chExt cx="2274300" cy="2274300"/>
          </a:xfrm>
        </p:grpSpPr>
        <p:sp>
          <p:nvSpPr>
            <p:cNvPr id="1043" name="Google Shape;1043;p36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36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36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36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" name="Google Shape;1047;p36"/>
          <p:cNvSpPr/>
          <p:nvPr/>
        </p:nvSpPr>
        <p:spPr>
          <a:xfrm flipH="1">
            <a:off x="8092314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8" name="Google Shape;1048;p36"/>
          <p:cNvSpPr/>
          <p:nvPr/>
        </p:nvSpPr>
        <p:spPr>
          <a:xfrm flipH="1">
            <a:off x="111264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9" name="Google Shape;1049;p36"/>
          <p:cNvSpPr/>
          <p:nvPr/>
        </p:nvSpPr>
        <p:spPr>
          <a:xfrm flipH="1">
            <a:off x="470014" y="15826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36"/>
          <p:cNvSpPr/>
          <p:nvPr/>
        </p:nvSpPr>
        <p:spPr>
          <a:xfrm flipH="1">
            <a:off x="8781413" y="21077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36"/>
          <p:cNvSpPr/>
          <p:nvPr/>
        </p:nvSpPr>
        <p:spPr>
          <a:xfrm flipH="1">
            <a:off x="8636238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2" name="Google Shape;1052;p36"/>
          <p:cNvSpPr/>
          <p:nvPr/>
        </p:nvSpPr>
        <p:spPr>
          <a:xfrm flipH="1">
            <a:off x="247877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3" name="Google Shape;1053;p36"/>
          <p:cNvSpPr/>
          <p:nvPr/>
        </p:nvSpPr>
        <p:spPr>
          <a:xfrm flipH="1">
            <a:off x="8953138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36"/>
          <p:cNvSpPr/>
          <p:nvPr/>
        </p:nvSpPr>
        <p:spPr>
          <a:xfrm flipH="1">
            <a:off x="594661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36"/>
          <p:cNvSpPr/>
          <p:nvPr/>
        </p:nvSpPr>
        <p:spPr>
          <a:xfrm flipH="1">
            <a:off x="470013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36"/>
          <p:cNvSpPr/>
          <p:nvPr/>
        </p:nvSpPr>
        <p:spPr>
          <a:xfrm flipH="1">
            <a:off x="157601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7" name="Google Shape;1057;p36"/>
          <p:cNvSpPr/>
          <p:nvPr/>
        </p:nvSpPr>
        <p:spPr>
          <a:xfrm flipH="1">
            <a:off x="8906802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8" name="Google Shape;1058;p36"/>
          <p:cNvSpPr/>
          <p:nvPr/>
        </p:nvSpPr>
        <p:spPr>
          <a:xfrm flipH="1">
            <a:off x="7251873" y="4792508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36"/>
          <p:cNvSpPr/>
          <p:nvPr/>
        </p:nvSpPr>
        <p:spPr>
          <a:xfrm flipH="1">
            <a:off x="16618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p37"/>
          <p:cNvSpPr/>
          <p:nvPr/>
        </p:nvSpPr>
        <p:spPr>
          <a:xfrm rot="-5400000">
            <a:off x="7775776" y="779191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2" name="Google Shape;1062;p37"/>
          <p:cNvSpPr/>
          <p:nvPr/>
        </p:nvSpPr>
        <p:spPr>
          <a:xfrm rot="-5400000">
            <a:off x="3583353" y="-4150160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3" name="Google Shape;1063;p37"/>
          <p:cNvSpPr/>
          <p:nvPr/>
        </p:nvSpPr>
        <p:spPr>
          <a:xfrm rot="-6329527">
            <a:off x="8219975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4" name="Google Shape;1064;p37"/>
          <p:cNvSpPr/>
          <p:nvPr/>
        </p:nvSpPr>
        <p:spPr>
          <a:xfrm rot="-5400000">
            <a:off x="259780" y="-555938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5" name="Google Shape;1065;p37"/>
          <p:cNvSpPr/>
          <p:nvPr/>
        </p:nvSpPr>
        <p:spPr>
          <a:xfrm rot="-538079">
            <a:off x="8437704" y="1391351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6" name="Google Shape;1066;p37"/>
          <p:cNvSpPr/>
          <p:nvPr/>
        </p:nvSpPr>
        <p:spPr>
          <a:xfrm rot="-9560681">
            <a:off x="2271856" y="-161951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7" name="Google Shape;1067;p37"/>
          <p:cNvSpPr/>
          <p:nvPr/>
        </p:nvSpPr>
        <p:spPr>
          <a:xfrm rot="5400000">
            <a:off x="282534" y="3466895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8" name="Google Shape;1068;p37"/>
          <p:cNvSpPr/>
          <p:nvPr/>
        </p:nvSpPr>
        <p:spPr>
          <a:xfrm rot="5400000">
            <a:off x="3677205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9" name="Google Shape;1069;p37"/>
          <p:cNvSpPr/>
          <p:nvPr/>
        </p:nvSpPr>
        <p:spPr>
          <a:xfrm rot="4470473">
            <a:off x="-168950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0" name="Google Shape;1070;p37"/>
          <p:cNvSpPr/>
          <p:nvPr/>
        </p:nvSpPr>
        <p:spPr>
          <a:xfrm rot="5400000">
            <a:off x="802475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1" name="Google Shape;1071;p37"/>
          <p:cNvSpPr/>
          <p:nvPr/>
        </p:nvSpPr>
        <p:spPr>
          <a:xfrm rot="10261921">
            <a:off x="-355796" y="2874620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2" name="Google Shape;1072;p37"/>
          <p:cNvSpPr/>
          <p:nvPr/>
        </p:nvSpPr>
        <p:spPr>
          <a:xfrm rot="1239319">
            <a:off x="6027326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3" name="Google Shape;1073;p37"/>
          <p:cNvGrpSpPr/>
          <p:nvPr/>
        </p:nvGrpSpPr>
        <p:grpSpPr>
          <a:xfrm>
            <a:off x="-1074487" y="-989812"/>
            <a:ext cx="11292974" cy="7049036"/>
            <a:chOff x="-1074487" y="-989812"/>
            <a:chExt cx="11292974" cy="7049036"/>
          </a:xfrm>
        </p:grpSpPr>
        <p:grpSp>
          <p:nvGrpSpPr>
            <p:cNvPr id="1074" name="Google Shape;1074;p37"/>
            <p:cNvGrpSpPr/>
            <p:nvPr/>
          </p:nvGrpSpPr>
          <p:grpSpPr>
            <a:xfrm>
              <a:off x="7476363" y="3317101"/>
              <a:ext cx="2742124" cy="2742124"/>
              <a:chOff x="-1087568" y="-1126448"/>
              <a:chExt cx="2274300" cy="2274300"/>
            </a:xfrm>
          </p:grpSpPr>
          <p:sp>
            <p:nvSpPr>
              <p:cNvPr id="1075" name="Google Shape;1075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9" name="Google Shape;1079;p37"/>
            <p:cNvGrpSpPr/>
            <p:nvPr/>
          </p:nvGrpSpPr>
          <p:grpSpPr>
            <a:xfrm>
              <a:off x="-1074487" y="-989812"/>
              <a:ext cx="2742124" cy="2742124"/>
              <a:chOff x="-1087568" y="-1126448"/>
              <a:chExt cx="2274300" cy="2274300"/>
            </a:xfrm>
          </p:grpSpPr>
          <p:sp>
            <p:nvSpPr>
              <p:cNvPr id="1080" name="Google Shape;1080;p37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84" name="Google Shape;1084;p37"/>
          <p:cNvSpPr/>
          <p:nvPr/>
        </p:nvSpPr>
        <p:spPr>
          <a:xfrm flipH="1">
            <a:off x="7667675" y="37164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37"/>
          <p:cNvSpPr/>
          <p:nvPr/>
        </p:nvSpPr>
        <p:spPr>
          <a:xfrm flipH="1">
            <a:off x="279638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37"/>
          <p:cNvSpPr/>
          <p:nvPr/>
        </p:nvSpPr>
        <p:spPr>
          <a:xfrm flipH="1">
            <a:off x="575669" y="3586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37"/>
          <p:cNvSpPr/>
          <p:nvPr/>
        </p:nvSpPr>
        <p:spPr>
          <a:xfrm flipH="1">
            <a:off x="624450" y="15980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37"/>
          <p:cNvSpPr/>
          <p:nvPr/>
        </p:nvSpPr>
        <p:spPr>
          <a:xfrm flipH="1">
            <a:off x="562260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37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37"/>
          <p:cNvSpPr/>
          <p:nvPr/>
        </p:nvSpPr>
        <p:spPr>
          <a:xfrm flipH="1">
            <a:off x="8668575" y="37410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37"/>
          <p:cNvSpPr/>
          <p:nvPr/>
        </p:nvSpPr>
        <p:spPr>
          <a:xfrm flipH="1">
            <a:off x="2410371" y="3432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37"/>
          <p:cNvSpPr/>
          <p:nvPr/>
        </p:nvSpPr>
        <p:spPr>
          <a:xfrm flipH="1">
            <a:off x="729460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37"/>
          <p:cNvSpPr/>
          <p:nvPr/>
        </p:nvSpPr>
        <p:spPr>
          <a:xfrm flipH="1">
            <a:off x="8288794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37"/>
          <p:cNvSpPr/>
          <p:nvPr/>
        </p:nvSpPr>
        <p:spPr>
          <a:xfrm flipH="1">
            <a:off x="8337588" y="7406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37"/>
          <p:cNvSpPr/>
          <p:nvPr/>
        </p:nvSpPr>
        <p:spPr>
          <a:xfrm flipH="1">
            <a:off x="785842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37"/>
          <p:cNvSpPr/>
          <p:nvPr/>
        </p:nvSpPr>
        <p:spPr>
          <a:xfrm flipH="1">
            <a:off x="8856485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716800" y="1028375"/>
            <a:ext cx="7710300" cy="3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rabicPeriod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alphaLcPeriod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FFB000"/>
              </a:buClr>
              <a:buSzPts val="1400"/>
              <a:buFont typeface="Arial"/>
              <a:buAutoNum type="romanLcPeriod"/>
              <a:defRPr/>
            </a:lvl9pPr>
          </a:lstStyle>
          <a:p>
            <a:endParaRPr/>
          </a:p>
        </p:txBody>
      </p:sp>
      <p:sp>
        <p:nvSpPr>
          <p:cNvPr id="63" name="Google Shape;63;p4"/>
          <p:cNvSpPr txBox="1">
            <a:spLocks noGrp="1"/>
          </p:cNvSpPr>
          <p:nvPr>
            <p:ph type="title"/>
          </p:nvPr>
        </p:nvSpPr>
        <p:spPr>
          <a:xfrm>
            <a:off x="716800" y="4556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4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4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4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4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4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" name="Google Shape;72;p4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73" name="Google Shape;73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77;p4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78" name="Google Shape;78;p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4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4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4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4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4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4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4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4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4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4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044" scaled="0"/>
        </a:gra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8"/>
          <p:cNvSpPr txBox="1">
            <a:spLocks noGrp="1"/>
          </p:cNvSpPr>
          <p:nvPr>
            <p:ph type="title"/>
          </p:nvPr>
        </p:nvSpPr>
        <p:spPr>
          <a:xfrm>
            <a:off x="1388100" y="1433250"/>
            <a:ext cx="6367800" cy="22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97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09" name="Google Shape;209;p8"/>
          <p:cNvSpPr/>
          <p:nvPr/>
        </p:nvSpPr>
        <p:spPr>
          <a:xfrm rot="-5400000">
            <a:off x="7775776" y="779191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8"/>
          <p:cNvSpPr/>
          <p:nvPr/>
        </p:nvSpPr>
        <p:spPr>
          <a:xfrm rot="-5400000">
            <a:off x="3583353" y="-4150160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8"/>
          <p:cNvSpPr/>
          <p:nvPr/>
        </p:nvSpPr>
        <p:spPr>
          <a:xfrm rot="-6329527">
            <a:off x="8219975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8"/>
          <p:cNvSpPr/>
          <p:nvPr/>
        </p:nvSpPr>
        <p:spPr>
          <a:xfrm rot="-5400000">
            <a:off x="259780" y="-555938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8"/>
          <p:cNvSpPr/>
          <p:nvPr/>
        </p:nvSpPr>
        <p:spPr>
          <a:xfrm rot="-538079">
            <a:off x="8437704" y="1391351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8"/>
          <p:cNvSpPr/>
          <p:nvPr/>
        </p:nvSpPr>
        <p:spPr>
          <a:xfrm rot="-9560681">
            <a:off x="2271856" y="-161951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8"/>
          <p:cNvSpPr/>
          <p:nvPr/>
        </p:nvSpPr>
        <p:spPr>
          <a:xfrm rot="5400000">
            <a:off x="282534" y="3466895"/>
            <a:ext cx="1042631" cy="87733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8"/>
          <p:cNvSpPr/>
          <p:nvPr/>
        </p:nvSpPr>
        <p:spPr>
          <a:xfrm rot="5400000">
            <a:off x="3677205" y="-18397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740FA3">
              <a:alpha val="1466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8"/>
          <p:cNvSpPr/>
          <p:nvPr/>
        </p:nvSpPr>
        <p:spPr>
          <a:xfrm rot="4470473">
            <a:off x="-168950" y="4243067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8"/>
          <p:cNvSpPr/>
          <p:nvPr/>
        </p:nvSpPr>
        <p:spPr>
          <a:xfrm rot="5400000">
            <a:off x="8024759" y="3804984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8"/>
          <p:cNvSpPr/>
          <p:nvPr/>
        </p:nvSpPr>
        <p:spPr>
          <a:xfrm rot="10261921">
            <a:off x="-355796" y="2874620"/>
            <a:ext cx="1019033" cy="857448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8"/>
          <p:cNvSpPr/>
          <p:nvPr/>
        </p:nvSpPr>
        <p:spPr>
          <a:xfrm rot="1239319">
            <a:off x="6027326" y="4610694"/>
            <a:ext cx="801760" cy="67467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8"/>
          <p:cNvGrpSpPr/>
          <p:nvPr/>
        </p:nvGrpSpPr>
        <p:grpSpPr>
          <a:xfrm>
            <a:off x="-1074487" y="-989812"/>
            <a:ext cx="11292974" cy="7049036"/>
            <a:chOff x="-1074487" y="-989812"/>
            <a:chExt cx="11292974" cy="7049036"/>
          </a:xfrm>
        </p:grpSpPr>
        <p:grpSp>
          <p:nvGrpSpPr>
            <p:cNvPr id="222" name="Google Shape;222;p8"/>
            <p:cNvGrpSpPr/>
            <p:nvPr/>
          </p:nvGrpSpPr>
          <p:grpSpPr>
            <a:xfrm>
              <a:off x="7476363" y="3317101"/>
              <a:ext cx="2742124" cy="2742124"/>
              <a:chOff x="-1087568" y="-1126448"/>
              <a:chExt cx="2274300" cy="2274300"/>
            </a:xfrm>
          </p:grpSpPr>
          <p:sp>
            <p:nvSpPr>
              <p:cNvPr id="223" name="Google Shape;223;p8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8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8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7" name="Google Shape;227;p8"/>
            <p:cNvGrpSpPr/>
            <p:nvPr/>
          </p:nvGrpSpPr>
          <p:grpSpPr>
            <a:xfrm>
              <a:off x="-1074487" y="-989812"/>
              <a:ext cx="2742124" cy="2742124"/>
              <a:chOff x="-1087568" y="-1126448"/>
              <a:chExt cx="2274300" cy="2274300"/>
            </a:xfrm>
          </p:grpSpPr>
          <p:sp>
            <p:nvSpPr>
              <p:cNvPr id="228" name="Google Shape;228;p8"/>
              <p:cNvSpPr/>
              <p:nvPr/>
            </p:nvSpPr>
            <p:spPr>
              <a:xfrm>
                <a:off x="-666048" y="-704929"/>
                <a:ext cx="1431300" cy="143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-888188" y="-927068"/>
                <a:ext cx="1875600" cy="18756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-1087568" y="-1126448"/>
                <a:ext cx="2274300" cy="2274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-462675" y="-474825"/>
                <a:ext cx="1024500" cy="10245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2" name="Google Shape;232;p8"/>
          <p:cNvSpPr/>
          <p:nvPr/>
        </p:nvSpPr>
        <p:spPr>
          <a:xfrm flipH="1">
            <a:off x="7667675" y="37164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8"/>
          <p:cNvSpPr/>
          <p:nvPr/>
        </p:nvSpPr>
        <p:spPr>
          <a:xfrm flipH="1">
            <a:off x="279638" y="27343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8"/>
          <p:cNvSpPr/>
          <p:nvPr/>
        </p:nvSpPr>
        <p:spPr>
          <a:xfrm flipH="1">
            <a:off x="575669" y="35867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8"/>
          <p:cNvSpPr/>
          <p:nvPr/>
        </p:nvSpPr>
        <p:spPr>
          <a:xfrm flipH="1">
            <a:off x="624450" y="15980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8"/>
          <p:cNvSpPr/>
          <p:nvPr/>
        </p:nvSpPr>
        <p:spPr>
          <a:xfrm flipH="1">
            <a:off x="562260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8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8"/>
          <p:cNvSpPr/>
          <p:nvPr/>
        </p:nvSpPr>
        <p:spPr>
          <a:xfrm flipH="1">
            <a:off x="8668575" y="37410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8"/>
          <p:cNvSpPr/>
          <p:nvPr/>
        </p:nvSpPr>
        <p:spPr>
          <a:xfrm flipH="1">
            <a:off x="2410371" y="34327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8"/>
          <p:cNvSpPr/>
          <p:nvPr/>
        </p:nvSpPr>
        <p:spPr>
          <a:xfrm flipH="1">
            <a:off x="7294602" y="491803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8"/>
          <p:cNvSpPr/>
          <p:nvPr/>
        </p:nvSpPr>
        <p:spPr>
          <a:xfrm flipH="1">
            <a:off x="8288794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8"/>
          <p:cNvSpPr/>
          <p:nvPr/>
        </p:nvSpPr>
        <p:spPr>
          <a:xfrm flipH="1">
            <a:off x="8337588" y="74063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8"/>
          <p:cNvSpPr/>
          <p:nvPr/>
        </p:nvSpPr>
        <p:spPr>
          <a:xfrm flipH="1">
            <a:off x="7858427" y="298688"/>
            <a:ext cx="60026" cy="5999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8"/>
          <p:cNvSpPr/>
          <p:nvPr/>
        </p:nvSpPr>
        <p:spPr>
          <a:xfrm flipH="1">
            <a:off x="8856485" y="436088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9"/>
          <p:cNvSpPr txBox="1">
            <a:spLocks noGrp="1"/>
          </p:cNvSpPr>
          <p:nvPr>
            <p:ph type="title"/>
          </p:nvPr>
        </p:nvSpPr>
        <p:spPr>
          <a:xfrm>
            <a:off x="4329650" y="1517175"/>
            <a:ext cx="4078800" cy="8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subTitle" idx="1"/>
          </p:nvPr>
        </p:nvSpPr>
        <p:spPr>
          <a:xfrm>
            <a:off x="4329025" y="2200425"/>
            <a:ext cx="3859800" cy="14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8" name="Google Shape;248;p9"/>
          <p:cNvSpPr/>
          <p:nvPr/>
        </p:nvSpPr>
        <p:spPr>
          <a:xfrm rot="-5400000">
            <a:off x="1958929" y="-877893"/>
            <a:ext cx="649787" cy="1804495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9"/>
          <p:cNvSpPr/>
          <p:nvPr/>
        </p:nvSpPr>
        <p:spPr>
          <a:xfrm rot="-5400000">
            <a:off x="7723752" y="943010"/>
            <a:ext cx="1325793" cy="1115603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9"/>
          <p:cNvSpPr/>
          <p:nvPr/>
        </p:nvSpPr>
        <p:spPr>
          <a:xfrm rot="-5400000">
            <a:off x="3583353" y="-4188310"/>
            <a:ext cx="1840383" cy="9291976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9"/>
          <p:cNvSpPr/>
          <p:nvPr/>
        </p:nvSpPr>
        <p:spPr>
          <a:xfrm rot="-6329527">
            <a:off x="8219975" y="-295336"/>
            <a:ext cx="1049917" cy="1175688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9"/>
          <p:cNvSpPr/>
          <p:nvPr/>
        </p:nvSpPr>
        <p:spPr>
          <a:xfrm rot="-5400000">
            <a:off x="259780" y="-730963"/>
            <a:ext cx="816402" cy="1874373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"/>
          <p:cNvSpPr/>
          <p:nvPr/>
        </p:nvSpPr>
        <p:spPr>
          <a:xfrm rot="5400000" flipH="1">
            <a:off x="8299399" y="438522"/>
            <a:ext cx="73399" cy="7335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9"/>
          <p:cNvSpPr/>
          <p:nvPr/>
        </p:nvSpPr>
        <p:spPr>
          <a:xfrm rot="-5400000">
            <a:off x="7253791" y="3286113"/>
            <a:ext cx="1308629" cy="3634136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9"/>
          <p:cNvSpPr/>
          <p:nvPr/>
        </p:nvSpPr>
        <p:spPr>
          <a:xfrm rot="-538088">
            <a:off x="8082029" y="3722830"/>
            <a:ext cx="1325784" cy="1115596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9"/>
          <p:cNvSpPr/>
          <p:nvPr/>
        </p:nvSpPr>
        <p:spPr>
          <a:xfrm flipH="1">
            <a:off x="8241981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9"/>
          <p:cNvSpPr/>
          <p:nvPr/>
        </p:nvSpPr>
        <p:spPr>
          <a:xfrm flipH="1">
            <a:off x="8603836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9"/>
          <p:cNvSpPr/>
          <p:nvPr/>
        </p:nvSpPr>
        <p:spPr>
          <a:xfrm flipH="1">
            <a:off x="402150" y="1159075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9"/>
          <p:cNvSpPr/>
          <p:nvPr/>
        </p:nvSpPr>
        <p:spPr>
          <a:xfrm flipH="1">
            <a:off x="8920736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9"/>
          <p:cNvSpPr/>
          <p:nvPr/>
        </p:nvSpPr>
        <p:spPr>
          <a:xfrm flipH="1">
            <a:off x="437760" y="467755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9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9"/>
          <p:cNvSpPr/>
          <p:nvPr/>
        </p:nvSpPr>
        <p:spPr>
          <a:xfrm flipH="1">
            <a:off x="1629421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9"/>
          <p:cNvSpPr/>
          <p:nvPr/>
        </p:nvSpPr>
        <p:spPr>
          <a:xfrm flipH="1">
            <a:off x="8241971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"/>
          <p:cNvSpPr/>
          <p:nvPr/>
        </p:nvSpPr>
        <p:spPr>
          <a:xfrm flipH="1">
            <a:off x="2221599" y="37656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9"/>
          <p:cNvGrpSpPr/>
          <p:nvPr/>
        </p:nvGrpSpPr>
        <p:grpSpPr>
          <a:xfrm>
            <a:off x="-1461648" y="390277"/>
            <a:ext cx="4362945" cy="4362945"/>
            <a:chOff x="-3791416" y="-1218645"/>
            <a:chExt cx="7569300" cy="7569300"/>
          </a:xfrm>
        </p:grpSpPr>
        <p:sp>
          <p:nvSpPr>
            <p:cNvPr id="266" name="Google Shape;266;p9"/>
            <p:cNvSpPr/>
            <p:nvPr/>
          </p:nvSpPr>
          <p:spPr>
            <a:xfrm>
              <a:off x="-1542462" y="1030300"/>
              <a:ext cx="3071400" cy="3071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-1972812" y="599950"/>
              <a:ext cx="3932100" cy="393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-2270712" y="302050"/>
              <a:ext cx="4527900" cy="4527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-2973462" y="-400700"/>
              <a:ext cx="5933400" cy="59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-3791416" y="-1218645"/>
              <a:ext cx="7569300" cy="7569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4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8900044" scaled="0"/>
        </a:gra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3"/>
          <p:cNvSpPr txBox="1">
            <a:spLocks noGrp="1"/>
          </p:cNvSpPr>
          <p:nvPr>
            <p:ph type="title"/>
          </p:nvPr>
        </p:nvSpPr>
        <p:spPr>
          <a:xfrm>
            <a:off x="1499100" y="458900"/>
            <a:ext cx="614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13">
            <a:hlinkClick r:id="rId2" action="ppaction://hlinksldjump"/>
          </p:cNvPr>
          <p:cNvSpPr txBox="1">
            <a:spLocks noGrp="1"/>
          </p:cNvSpPr>
          <p:nvPr>
            <p:ph type="title" idx="2" hasCustomPrompt="1"/>
          </p:nvPr>
        </p:nvSpPr>
        <p:spPr>
          <a:xfrm>
            <a:off x="2281757" y="1170900"/>
            <a:ext cx="1176900" cy="9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1" name="Google Shape;331;p13">
            <a:hlinkClick r:id="rId2" action="ppaction://hlinksldjump"/>
          </p:cNvPr>
          <p:cNvSpPr txBox="1">
            <a:spLocks noGrp="1"/>
          </p:cNvSpPr>
          <p:nvPr>
            <p:ph type="subTitle" idx="1"/>
          </p:nvPr>
        </p:nvSpPr>
        <p:spPr>
          <a:xfrm>
            <a:off x="1280799" y="171105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2" name="Google Shape;332;p13"/>
          <p:cNvSpPr txBox="1">
            <a:spLocks noGrp="1"/>
          </p:cNvSpPr>
          <p:nvPr>
            <p:ph type="subTitle" idx="3"/>
          </p:nvPr>
        </p:nvSpPr>
        <p:spPr>
          <a:xfrm>
            <a:off x="1690600" y="2101400"/>
            <a:ext cx="23592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3" name="Google Shape;333;p13">
            <a:hlinkClick r:id="" action="ppaction://noaction"/>
          </p:cNvPr>
          <p:cNvSpPr txBox="1">
            <a:spLocks noGrp="1"/>
          </p:cNvSpPr>
          <p:nvPr>
            <p:ph type="title" idx="4" hasCustomPrompt="1"/>
          </p:nvPr>
        </p:nvSpPr>
        <p:spPr>
          <a:xfrm>
            <a:off x="2281758" y="2981088"/>
            <a:ext cx="1176900" cy="9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4" name="Google Shape;334;p13">
            <a:hlinkClick r:id="" action="ppaction://noaction"/>
          </p:cNvPr>
          <p:cNvSpPr txBox="1">
            <a:spLocks noGrp="1"/>
          </p:cNvSpPr>
          <p:nvPr>
            <p:ph type="subTitle" idx="5"/>
          </p:nvPr>
        </p:nvSpPr>
        <p:spPr>
          <a:xfrm>
            <a:off x="1280799" y="353300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13"/>
          <p:cNvSpPr txBox="1">
            <a:spLocks noGrp="1"/>
          </p:cNvSpPr>
          <p:nvPr>
            <p:ph type="subTitle" idx="6"/>
          </p:nvPr>
        </p:nvSpPr>
        <p:spPr>
          <a:xfrm>
            <a:off x="1690600" y="3920947"/>
            <a:ext cx="23592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13">
            <a:hlinkClick r:id="" action="ppaction://noaction"/>
          </p:cNvPr>
          <p:cNvSpPr txBox="1">
            <a:spLocks noGrp="1"/>
          </p:cNvSpPr>
          <p:nvPr>
            <p:ph type="title" idx="7" hasCustomPrompt="1"/>
          </p:nvPr>
        </p:nvSpPr>
        <p:spPr>
          <a:xfrm>
            <a:off x="5622283" y="1174250"/>
            <a:ext cx="1176900" cy="9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37" name="Google Shape;337;p13">
            <a:hlinkClick r:id="" action="ppaction://noaction"/>
          </p:cNvPr>
          <p:cNvSpPr txBox="1">
            <a:spLocks noGrp="1"/>
          </p:cNvSpPr>
          <p:nvPr>
            <p:ph type="subTitle" idx="8"/>
          </p:nvPr>
        </p:nvSpPr>
        <p:spPr>
          <a:xfrm>
            <a:off x="4621326" y="171105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13"/>
          <p:cNvSpPr txBox="1">
            <a:spLocks noGrp="1"/>
          </p:cNvSpPr>
          <p:nvPr>
            <p:ph type="subTitle" idx="9"/>
          </p:nvPr>
        </p:nvSpPr>
        <p:spPr>
          <a:xfrm>
            <a:off x="5031125" y="2108146"/>
            <a:ext cx="2359200" cy="6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13">
            <a:hlinkClick r:id="" action="ppaction://noaction"/>
          </p:cNvPr>
          <p:cNvSpPr txBox="1">
            <a:spLocks noGrp="1"/>
          </p:cNvSpPr>
          <p:nvPr>
            <p:ph type="title" idx="13" hasCustomPrompt="1"/>
          </p:nvPr>
        </p:nvSpPr>
        <p:spPr>
          <a:xfrm>
            <a:off x="5622283" y="2981088"/>
            <a:ext cx="1176900" cy="9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0" name="Google Shape;340;p13">
            <a:hlinkClick r:id="" action="ppaction://noaction"/>
          </p:cNvPr>
          <p:cNvSpPr txBox="1">
            <a:spLocks noGrp="1"/>
          </p:cNvSpPr>
          <p:nvPr>
            <p:ph type="subTitle" idx="14"/>
          </p:nvPr>
        </p:nvSpPr>
        <p:spPr>
          <a:xfrm>
            <a:off x="4684401" y="352335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22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1" name="Google Shape;341;p13"/>
          <p:cNvSpPr txBox="1">
            <a:spLocks noGrp="1"/>
          </p:cNvSpPr>
          <p:nvPr>
            <p:ph type="subTitle" idx="15"/>
          </p:nvPr>
        </p:nvSpPr>
        <p:spPr>
          <a:xfrm>
            <a:off x="5031125" y="3916323"/>
            <a:ext cx="2359200" cy="61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hewy"/>
              <a:buNone/>
              <a:defRPr sz="14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13"/>
          <p:cNvSpPr/>
          <p:nvPr/>
        </p:nvSpPr>
        <p:spPr>
          <a:xfrm>
            <a:off x="8061975" y="-337675"/>
            <a:ext cx="724400" cy="2011700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13"/>
          <p:cNvSpPr/>
          <p:nvPr/>
        </p:nvSpPr>
        <p:spPr>
          <a:xfrm>
            <a:off x="7690300" y="4412137"/>
            <a:ext cx="733868" cy="617521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13"/>
          <p:cNvSpPr/>
          <p:nvPr/>
        </p:nvSpPr>
        <p:spPr>
          <a:xfrm>
            <a:off x="8125285" y="-250"/>
            <a:ext cx="1018707" cy="5143387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"/>
          <p:cNvSpPr/>
          <p:nvPr/>
        </p:nvSpPr>
        <p:spPr>
          <a:xfrm rot="-929579">
            <a:off x="8435488" y="4593828"/>
            <a:ext cx="581152" cy="650799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13"/>
          <p:cNvSpPr/>
          <p:nvPr/>
        </p:nvSpPr>
        <p:spPr>
          <a:xfrm>
            <a:off x="8704400" y="-59250"/>
            <a:ext cx="451908" cy="1037534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13"/>
          <p:cNvSpPr/>
          <p:nvPr/>
        </p:nvSpPr>
        <p:spPr>
          <a:xfrm rot="10800000">
            <a:off x="320183" y="3471846"/>
            <a:ext cx="724400" cy="2011700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13"/>
          <p:cNvSpPr/>
          <p:nvPr/>
        </p:nvSpPr>
        <p:spPr>
          <a:xfrm rot="10800000">
            <a:off x="682390" y="116213"/>
            <a:ext cx="733868" cy="617521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13"/>
          <p:cNvSpPr/>
          <p:nvPr/>
        </p:nvSpPr>
        <p:spPr>
          <a:xfrm rot="10800000">
            <a:off x="-37434" y="2735"/>
            <a:ext cx="1018707" cy="5143387"/>
          </a:xfrm>
          <a:custGeom>
            <a:avLst/>
            <a:gdLst/>
            <a:ahLst/>
            <a:cxnLst/>
            <a:rect l="l" t="t" r="r" b="b"/>
            <a:pathLst>
              <a:path w="15551" h="78516" extrusionOk="0">
                <a:moveTo>
                  <a:pt x="5600" y="0"/>
                </a:moveTo>
                <a:cubicBezTo>
                  <a:pt x="5502" y="13776"/>
                  <a:pt x="13814" y="17932"/>
                  <a:pt x="14127" y="23512"/>
                </a:cubicBezTo>
                <a:cubicBezTo>
                  <a:pt x="14400" y="28234"/>
                  <a:pt x="12644" y="29112"/>
                  <a:pt x="11278" y="31044"/>
                </a:cubicBezTo>
                <a:cubicBezTo>
                  <a:pt x="9892" y="32956"/>
                  <a:pt x="9444" y="34380"/>
                  <a:pt x="9600" y="37678"/>
                </a:cubicBezTo>
                <a:cubicBezTo>
                  <a:pt x="9736" y="40975"/>
                  <a:pt x="4917" y="40585"/>
                  <a:pt x="4468" y="44897"/>
                </a:cubicBezTo>
                <a:cubicBezTo>
                  <a:pt x="4039" y="49248"/>
                  <a:pt x="8975" y="51238"/>
                  <a:pt x="9892" y="52916"/>
                </a:cubicBezTo>
                <a:cubicBezTo>
                  <a:pt x="10790" y="54614"/>
                  <a:pt x="9541" y="55824"/>
                  <a:pt x="8956" y="57462"/>
                </a:cubicBezTo>
                <a:cubicBezTo>
                  <a:pt x="8371" y="59062"/>
                  <a:pt x="8429" y="59980"/>
                  <a:pt x="8429" y="63648"/>
                </a:cubicBezTo>
                <a:cubicBezTo>
                  <a:pt x="8429" y="67335"/>
                  <a:pt x="1854" y="68877"/>
                  <a:pt x="937" y="72467"/>
                </a:cubicBezTo>
                <a:cubicBezTo>
                  <a:pt x="0" y="76038"/>
                  <a:pt x="2576" y="78516"/>
                  <a:pt x="2576" y="78516"/>
                </a:cubicBezTo>
                <a:lnTo>
                  <a:pt x="15551" y="78516"/>
                </a:lnTo>
                <a:lnTo>
                  <a:pt x="15551" y="196"/>
                </a:lnTo>
                <a:lnTo>
                  <a:pt x="5600" y="0"/>
                </a:ln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13"/>
          <p:cNvSpPr/>
          <p:nvPr/>
        </p:nvSpPr>
        <p:spPr>
          <a:xfrm rot="9870421">
            <a:off x="89918" y="-98755"/>
            <a:ext cx="581152" cy="650799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13"/>
          <p:cNvSpPr/>
          <p:nvPr/>
        </p:nvSpPr>
        <p:spPr>
          <a:xfrm rot="10800000">
            <a:off x="-49750" y="4167587"/>
            <a:ext cx="451908" cy="1037534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2" name="Google Shape;352;p13"/>
          <p:cNvGrpSpPr/>
          <p:nvPr/>
        </p:nvGrpSpPr>
        <p:grpSpPr>
          <a:xfrm>
            <a:off x="-1361400" y="1281988"/>
            <a:ext cx="2742124" cy="2742124"/>
            <a:chOff x="-1087568" y="-1126448"/>
            <a:chExt cx="2274300" cy="2274300"/>
          </a:xfrm>
        </p:grpSpPr>
        <p:sp>
          <p:nvSpPr>
            <p:cNvPr id="353" name="Google Shape;353;p13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3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3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3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" name="Google Shape;357;p13"/>
          <p:cNvGrpSpPr/>
          <p:nvPr/>
        </p:nvGrpSpPr>
        <p:grpSpPr>
          <a:xfrm>
            <a:off x="7751225" y="1281988"/>
            <a:ext cx="2742124" cy="2742124"/>
            <a:chOff x="-1087568" y="-1126448"/>
            <a:chExt cx="2274300" cy="2274300"/>
          </a:xfrm>
        </p:grpSpPr>
        <p:sp>
          <p:nvSpPr>
            <p:cNvPr id="358" name="Google Shape;358;p13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3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13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13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13"/>
          <p:cNvSpPr/>
          <p:nvPr/>
        </p:nvSpPr>
        <p:spPr>
          <a:xfrm flipH="1">
            <a:off x="8630675" y="2109475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13"/>
          <p:cNvSpPr/>
          <p:nvPr/>
        </p:nvSpPr>
        <p:spPr>
          <a:xfrm flipH="1">
            <a:off x="78863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13"/>
          <p:cNvSpPr/>
          <p:nvPr/>
        </p:nvSpPr>
        <p:spPr>
          <a:xfrm flipH="1">
            <a:off x="8241981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13"/>
          <p:cNvSpPr/>
          <p:nvPr/>
        </p:nvSpPr>
        <p:spPr>
          <a:xfrm flipH="1">
            <a:off x="8603836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13"/>
          <p:cNvSpPr/>
          <p:nvPr/>
        </p:nvSpPr>
        <p:spPr>
          <a:xfrm flipH="1">
            <a:off x="402150" y="12413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13"/>
          <p:cNvSpPr/>
          <p:nvPr/>
        </p:nvSpPr>
        <p:spPr>
          <a:xfrm flipH="1">
            <a:off x="8920736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13"/>
          <p:cNvSpPr/>
          <p:nvPr/>
        </p:nvSpPr>
        <p:spPr>
          <a:xfrm flipH="1">
            <a:off x="562260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13"/>
          <p:cNvSpPr/>
          <p:nvPr/>
        </p:nvSpPr>
        <p:spPr>
          <a:xfrm flipH="1">
            <a:off x="125199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13"/>
          <p:cNvSpPr/>
          <p:nvPr/>
        </p:nvSpPr>
        <p:spPr>
          <a:xfrm flipH="1">
            <a:off x="8874400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13"/>
          <p:cNvSpPr/>
          <p:nvPr/>
        </p:nvSpPr>
        <p:spPr>
          <a:xfrm flipH="1">
            <a:off x="6433321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13"/>
          <p:cNvSpPr/>
          <p:nvPr/>
        </p:nvSpPr>
        <p:spPr>
          <a:xfrm flipH="1">
            <a:off x="1629421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13"/>
          <p:cNvSpPr/>
          <p:nvPr/>
        </p:nvSpPr>
        <p:spPr>
          <a:xfrm flipH="1">
            <a:off x="8241971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2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22"/>
          <p:cNvSpPr txBox="1">
            <a:spLocks noGrp="1"/>
          </p:cNvSpPr>
          <p:nvPr>
            <p:ph type="title"/>
          </p:nvPr>
        </p:nvSpPr>
        <p:spPr>
          <a:xfrm>
            <a:off x="719813" y="1500625"/>
            <a:ext cx="3775800" cy="10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100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45" name="Google Shape;645;p22"/>
          <p:cNvSpPr txBox="1">
            <a:spLocks noGrp="1"/>
          </p:cNvSpPr>
          <p:nvPr>
            <p:ph type="subTitle" idx="1"/>
          </p:nvPr>
        </p:nvSpPr>
        <p:spPr>
          <a:xfrm>
            <a:off x="719813" y="2716475"/>
            <a:ext cx="3775800" cy="92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646" name="Google Shape;646;p22"/>
          <p:cNvGrpSpPr/>
          <p:nvPr/>
        </p:nvGrpSpPr>
        <p:grpSpPr>
          <a:xfrm>
            <a:off x="4912443" y="1017517"/>
            <a:ext cx="5839715" cy="5839715"/>
            <a:chOff x="-3791416" y="-1218645"/>
            <a:chExt cx="7569300" cy="7569300"/>
          </a:xfrm>
        </p:grpSpPr>
        <p:sp>
          <p:nvSpPr>
            <p:cNvPr id="647" name="Google Shape;647;p22"/>
            <p:cNvSpPr/>
            <p:nvPr/>
          </p:nvSpPr>
          <p:spPr>
            <a:xfrm>
              <a:off x="-1542462" y="1030300"/>
              <a:ext cx="3071400" cy="3071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2"/>
            <p:cNvSpPr/>
            <p:nvPr/>
          </p:nvSpPr>
          <p:spPr>
            <a:xfrm>
              <a:off x="-1972812" y="599950"/>
              <a:ext cx="3932100" cy="39321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2"/>
            <p:cNvSpPr/>
            <p:nvPr/>
          </p:nvSpPr>
          <p:spPr>
            <a:xfrm>
              <a:off x="-2270712" y="302050"/>
              <a:ext cx="4527900" cy="4527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2"/>
            <p:cNvSpPr/>
            <p:nvPr/>
          </p:nvSpPr>
          <p:spPr>
            <a:xfrm>
              <a:off x="-2973462" y="-400700"/>
              <a:ext cx="5933400" cy="59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2"/>
            <p:cNvSpPr/>
            <p:nvPr/>
          </p:nvSpPr>
          <p:spPr>
            <a:xfrm>
              <a:off x="-3791416" y="-1218645"/>
              <a:ext cx="7569300" cy="7569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" name="Google Shape;652;p22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22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22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22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22"/>
          <p:cNvSpPr/>
          <p:nvPr/>
        </p:nvSpPr>
        <p:spPr>
          <a:xfrm>
            <a:off x="284538" y="2109475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2"/>
          <p:cNvSpPr/>
          <p:nvPr/>
        </p:nvSpPr>
        <p:spPr>
          <a:xfrm>
            <a:off x="4827850" y="3835650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22"/>
          <p:cNvSpPr/>
          <p:nvPr/>
        </p:nvSpPr>
        <p:spPr>
          <a:xfrm>
            <a:off x="575663" y="440283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22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22"/>
          <p:cNvSpPr/>
          <p:nvPr/>
        </p:nvSpPr>
        <p:spPr>
          <a:xfrm>
            <a:off x="8519163" y="1649675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22"/>
          <p:cNvSpPr/>
          <p:nvPr/>
        </p:nvSpPr>
        <p:spPr>
          <a:xfrm>
            <a:off x="284550" y="285425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22"/>
          <p:cNvSpPr/>
          <p:nvPr/>
        </p:nvSpPr>
        <p:spPr>
          <a:xfrm>
            <a:off x="5572099" y="45341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22"/>
          <p:cNvSpPr/>
          <p:nvPr/>
        </p:nvSpPr>
        <p:spPr>
          <a:xfrm>
            <a:off x="8835413" y="760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22"/>
          <p:cNvSpPr/>
          <p:nvPr/>
        </p:nvSpPr>
        <p:spPr>
          <a:xfrm>
            <a:off x="8598538" y="46535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22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22"/>
          <p:cNvSpPr/>
          <p:nvPr/>
        </p:nvSpPr>
        <p:spPr>
          <a:xfrm>
            <a:off x="7101073" y="2357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22"/>
          <p:cNvSpPr/>
          <p:nvPr/>
        </p:nvSpPr>
        <p:spPr>
          <a:xfrm>
            <a:off x="74447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22"/>
          <p:cNvSpPr/>
          <p:nvPr/>
        </p:nvSpPr>
        <p:spPr>
          <a:xfrm>
            <a:off x="6794225" y="15006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4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16198662" scaled="0"/>
        </a:gradFill>
        <a:effectLst/>
      </p:bgPr>
    </p:bg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p34"/>
          <p:cNvSpPr/>
          <p:nvPr/>
        </p:nvSpPr>
        <p:spPr>
          <a:xfrm rot="10800000" flipH="1">
            <a:off x="8381513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8705813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 rot="10800000">
            <a:off x="-7861" y="2307661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 rot="10800000">
            <a:off x="-5637" y="3429350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88D3">
              <a:alpha val="1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 flipH="1">
            <a:off x="774734" y="4593833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 rot="10800000" flipH="1">
            <a:off x="-18632" y="-2291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 rot="9829011">
            <a:off x="7737065" y="4612328"/>
            <a:ext cx="880547" cy="740974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 rot="-9899975" flipH="1">
            <a:off x="8519425" y="-125508"/>
            <a:ext cx="697249" cy="780862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34"/>
          <p:cNvGrpSpPr/>
          <p:nvPr/>
        </p:nvGrpSpPr>
        <p:grpSpPr>
          <a:xfrm>
            <a:off x="-1134868" y="-1133248"/>
            <a:ext cx="2274300" cy="2274300"/>
            <a:chOff x="-1087568" y="-1126448"/>
            <a:chExt cx="2274300" cy="2274300"/>
          </a:xfrm>
        </p:grpSpPr>
        <p:sp>
          <p:nvSpPr>
            <p:cNvPr id="976" name="Google Shape;976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0" name="Google Shape;980;p34"/>
          <p:cNvSpPr/>
          <p:nvPr/>
        </p:nvSpPr>
        <p:spPr>
          <a:xfrm>
            <a:off x="8880475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8430249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 rot="1705102" flipH="1">
            <a:off x="8518361" y="2682192"/>
            <a:ext cx="790824" cy="940802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0C970">
              <a:alpha val="16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3" name="Google Shape;983;p34"/>
          <p:cNvGrpSpPr/>
          <p:nvPr/>
        </p:nvGrpSpPr>
        <p:grpSpPr>
          <a:xfrm>
            <a:off x="8020382" y="-1133248"/>
            <a:ext cx="2274300" cy="2274300"/>
            <a:chOff x="-1087568" y="-1126448"/>
            <a:chExt cx="2274300" cy="2274300"/>
          </a:xfrm>
        </p:grpSpPr>
        <p:sp>
          <p:nvSpPr>
            <p:cNvPr id="984" name="Google Shape;984;p34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" name="Google Shape;988;p34"/>
          <p:cNvSpPr/>
          <p:nvPr/>
        </p:nvSpPr>
        <p:spPr>
          <a:xfrm>
            <a:off x="411875" y="473134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34"/>
          <p:cNvSpPr/>
          <p:nvPr/>
        </p:nvSpPr>
        <p:spPr>
          <a:xfrm>
            <a:off x="483400" y="960875"/>
            <a:ext cx="81175" cy="81142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34"/>
          <p:cNvSpPr/>
          <p:nvPr/>
        </p:nvSpPr>
        <p:spPr>
          <a:xfrm>
            <a:off x="805475" y="139463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34"/>
          <p:cNvSpPr/>
          <p:nvPr/>
        </p:nvSpPr>
        <p:spPr>
          <a:xfrm>
            <a:off x="8614400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34"/>
          <p:cNvSpPr/>
          <p:nvPr/>
        </p:nvSpPr>
        <p:spPr>
          <a:xfrm>
            <a:off x="8854011" y="1042033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34"/>
          <p:cNvSpPr/>
          <p:nvPr/>
        </p:nvSpPr>
        <p:spPr>
          <a:xfrm>
            <a:off x="1683050" y="4755188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34"/>
          <p:cNvSpPr/>
          <p:nvPr/>
        </p:nvSpPr>
        <p:spPr>
          <a:xfrm>
            <a:off x="302463" y="279448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1">
    <p:bg>
      <p:bgPr>
        <a:gradFill>
          <a:gsLst>
            <a:gs pos="0">
              <a:schemeClr val="dk2"/>
            </a:gs>
            <a:gs pos="100000">
              <a:schemeClr val="lt2"/>
            </a:gs>
          </a:gsLst>
          <a:lin ang="5400700" scaled="0"/>
        </a:gradFill>
        <a:effectLst/>
      </p:bgPr>
    </p:bg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35"/>
          <p:cNvSpPr/>
          <p:nvPr/>
        </p:nvSpPr>
        <p:spPr>
          <a:xfrm>
            <a:off x="8443992" y="840453"/>
            <a:ext cx="702233" cy="1950142"/>
          </a:xfrm>
          <a:custGeom>
            <a:avLst/>
            <a:gdLst/>
            <a:ahLst/>
            <a:cxnLst/>
            <a:rect l="l" t="t" r="r" b="b"/>
            <a:pathLst>
              <a:path w="28976" h="80468" extrusionOk="0">
                <a:moveTo>
                  <a:pt x="27083" y="10166"/>
                </a:moveTo>
                <a:cubicBezTo>
                  <a:pt x="27473" y="10674"/>
                  <a:pt x="28975" y="16469"/>
                  <a:pt x="27375" y="18576"/>
                </a:cubicBezTo>
                <a:cubicBezTo>
                  <a:pt x="25756" y="20664"/>
                  <a:pt x="23336" y="19883"/>
                  <a:pt x="23141" y="22517"/>
                </a:cubicBezTo>
                <a:cubicBezTo>
                  <a:pt x="22946" y="25151"/>
                  <a:pt x="24897" y="26225"/>
                  <a:pt x="23922" y="28995"/>
                </a:cubicBezTo>
                <a:cubicBezTo>
                  <a:pt x="22946" y="31746"/>
                  <a:pt x="25561" y="35454"/>
                  <a:pt x="19083" y="41561"/>
                </a:cubicBezTo>
                <a:cubicBezTo>
                  <a:pt x="12585" y="47668"/>
                  <a:pt x="18654" y="52078"/>
                  <a:pt x="19415" y="53502"/>
                </a:cubicBezTo>
                <a:cubicBezTo>
                  <a:pt x="20176" y="54907"/>
                  <a:pt x="25190" y="59590"/>
                  <a:pt x="25932" y="66380"/>
                </a:cubicBezTo>
                <a:cubicBezTo>
                  <a:pt x="26810" y="74516"/>
                  <a:pt x="24468" y="80467"/>
                  <a:pt x="19219" y="80467"/>
                </a:cubicBezTo>
                <a:cubicBezTo>
                  <a:pt x="13951" y="80467"/>
                  <a:pt x="11025" y="78028"/>
                  <a:pt x="11025" y="78028"/>
                </a:cubicBezTo>
                <a:cubicBezTo>
                  <a:pt x="11025" y="78028"/>
                  <a:pt x="14088" y="73716"/>
                  <a:pt x="12917" y="69931"/>
                </a:cubicBezTo>
                <a:cubicBezTo>
                  <a:pt x="11746" y="66146"/>
                  <a:pt x="6361" y="64975"/>
                  <a:pt x="6537" y="59355"/>
                </a:cubicBezTo>
                <a:cubicBezTo>
                  <a:pt x="6732" y="53717"/>
                  <a:pt x="10127" y="51551"/>
                  <a:pt x="10342" y="47161"/>
                </a:cubicBezTo>
                <a:cubicBezTo>
                  <a:pt x="10537" y="42770"/>
                  <a:pt x="3766" y="38029"/>
                  <a:pt x="1874" y="29424"/>
                </a:cubicBezTo>
                <a:cubicBezTo>
                  <a:pt x="0" y="20820"/>
                  <a:pt x="7083" y="17230"/>
                  <a:pt x="7922" y="8859"/>
                </a:cubicBezTo>
                <a:cubicBezTo>
                  <a:pt x="8781" y="489"/>
                  <a:pt x="15473" y="1"/>
                  <a:pt x="17541" y="918"/>
                </a:cubicBezTo>
                <a:cubicBezTo>
                  <a:pt x="19571" y="1796"/>
                  <a:pt x="27083" y="10166"/>
                  <a:pt x="27083" y="10166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5"/>
          <p:cNvSpPr/>
          <p:nvPr/>
        </p:nvSpPr>
        <p:spPr>
          <a:xfrm>
            <a:off x="7583971" y="4501660"/>
            <a:ext cx="880538" cy="740967"/>
          </a:xfrm>
          <a:custGeom>
            <a:avLst/>
            <a:gdLst/>
            <a:ahLst/>
            <a:cxnLst/>
            <a:rect l="l" t="t" r="r" b="b"/>
            <a:pathLst>
              <a:path w="13801" h="11613" extrusionOk="0">
                <a:moveTo>
                  <a:pt x="9444" y="0"/>
                </a:moveTo>
                <a:cubicBezTo>
                  <a:pt x="7833" y="0"/>
                  <a:pt x="6570" y="3916"/>
                  <a:pt x="5156" y="5457"/>
                </a:cubicBezTo>
                <a:cubicBezTo>
                  <a:pt x="3673" y="7115"/>
                  <a:pt x="239" y="7779"/>
                  <a:pt x="83" y="9320"/>
                </a:cubicBezTo>
                <a:cubicBezTo>
                  <a:pt x="0" y="10448"/>
                  <a:pt x="1405" y="11612"/>
                  <a:pt x="3877" y="11612"/>
                </a:cubicBezTo>
                <a:cubicBezTo>
                  <a:pt x="5467" y="11612"/>
                  <a:pt x="7498" y="11130"/>
                  <a:pt x="9859" y="9847"/>
                </a:cubicBezTo>
                <a:cubicBezTo>
                  <a:pt x="9859" y="9847"/>
                  <a:pt x="13800" y="7798"/>
                  <a:pt x="13800" y="6706"/>
                </a:cubicBezTo>
                <a:cubicBezTo>
                  <a:pt x="13800" y="5594"/>
                  <a:pt x="11576" y="5516"/>
                  <a:pt x="10951" y="4481"/>
                </a:cubicBezTo>
                <a:cubicBezTo>
                  <a:pt x="10346" y="3447"/>
                  <a:pt x="11634" y="755"/>
                  <a:pt x="9820" y="72"/>
                </a:cubicBezTo>
                <a:cubicBezTo>
                  <a:pt x="9692" y="23"/>
                  <a:pt x="9567" y="0"/>
                  <a:pt x="9444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8" name="Google Shape;998;p35"/>
          <p:cNvSpPr/>
          <p:nvPr/>
        </p:nvSpPr>
        <p:spPr>
          <a:xfrm rot="-929517">
            <a:off x="8446483" y="4481710"/>
            <a:ext cx="697261" cy="780876"/>
          </a:xfrm>
          <a:custGeom>
            <a:avLst/>
            <a:gdLst/>
            <a:ahLst/>
            <a:cxnLst/>
            <a:rect l="l" t="t" r="r" b="b"/>
            <a:pathLst>
              <a:path w="9913" h="11101" extrusionOk="0">
                <a:moveTo>
                  <a:pt x="6984" y="1"/>
                </a:moveTo>
                <a:cubicBezTo>
                  <a:pt x="4638" y="1"/>
                  <a:pt x="3110" y="2095"/>
                  <a:pt x="2869" y="4506"/>
                </a:cubicBezTo>
                <a:cubicBezTo>
                  <a:pt x="2635" y="7042"/>
                  <a:pt x="1" y="8662"/>
                  <a:pt x="1" y="8662"/>
                </a:cubicBezTo>
                <a:cubicBezTo>
                  <a:pt x="1" y="8662"/>
                  <a:pt x="8137" y="11101"/>
                  <a:pt x="8391" y="11101"/>
                </a:cubicBezTo>
                <a:cubicBezTo>
                  <a:pt x="8625" y="11101"/>
                  <a:pt x="9913" y="272"/>
                  <a:pt x="7357" y="18"/>
                </a:cubicBezTo>
                <a:cubicBezTo>
                  <a:pt x="7230" y="6"/>
                  <a:pt x="7106" y="1"/>
                  <a:pt x="6984" y="1"/>
                </a:cubicBezTo>
                <a:close/>
              </a:path>
            </a:pathLst>
          </a:custGeom>
          <a:solidFill>
            <a:srgbClr val="0088D3">
              <a:alpha val="2755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9" name="Google Shape;999;p35"/>
          <p:cNvSpPr/>
          <p:nvPr/>
        </p:nvSpPr>
        <p:spPr>
          <a:xfrm>
            <a:off x="8336604" y="-184839"/>
            <a:ext cx="807397" cy="1853745"/>
          </a:xfrm>
          <a:custGeom>
            <a:avLst/>
            <a:gdLst/>
            <a:ahLst/>
            <a:cxnLst/>
            <a:rect l="l" t="t" r="r" b="b"/>
            <a:pathLst>
              <a:path w="8040" h="18459" extrusionOk="0">
                <a:moveTo>
                  <a:pt x="1854" y="1"/>
                </a:moveTo>
                <a:lnTo>
                  <a:pt x="1" y="586"/>
                </a:lnTo>
                <a:cubicBezTo>
                  <a:pt x="1" y="586"/>
                  <a:pt x="703" y="4196"/>
                  <a:pt x="3240" y="4996"/>
                </a:cubicBezTo>
                <a:cubicBezTo>
                  <a:pt x="5776" y="5815"/>
                  <a:pt x="5054" y="7786"/>
                  <a:pt x="4762" y="10108"/>
                </a:cubicBezTo>
                <a:cubicBezTo>
                  <a:pt x="4547" y="11903"/>
                  <a:pt x="5327" y="17756"/>
                  <a:pt x="8040" y="18459"/>
                </a:cubicBezTo>
                <a:lnTo>
                  <a:pt x="8040" y="937"/>
                </a:lnTo>
                <a:lnTo>
                  <a:pt x="1854" y="1"/>
                </a:ln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35"/>
          <p:cNvSpPr/>
          <p:nvPr/>
        </p:nvSpPr>
        <p:spPr>
          <a:xfrm>
            <a:off x="26223" y="-22878"/>
            <a:ext cx="673666" cy="1085328"/>
          </a:xfrm>
          <a:custGeom>
            <a:avLst/>
            <a:gdLst/>
            <a:ahLst/>
            <a:cxnLst/>
            <a:rect l="l" t="t" r="r" b="b"/>
            <a:pathLst>
              <a:path w="9714" h="15650" extrusionOk="0">
                <a:moveTo>
                  <a:pt x="9191" y="1"/>
                </a:moveTo>
                <a:lnTo>
                  <a:pt x="1" y="372"/>
                </a:lnTo>
                <a:cubicBezTo>
                  <a:pt x="1" y="372"/>
                  <a:pt x="3884" y="2537"/>
                  <a:pt x="3923" y="4235"/>
                </a:cubicBezTo>
                <a:cubicBezTo>
                  <a:pt x="4001" y="5952"/>
                  <a:pt x="3415" y="8566"/>
                  <a:pt x="5269" y="9464"/>
                </a:cubicBezTo>
                <a:cubicBezTo>
                  <a:pt x="8235" y="10888"/>
                  <a:pt x="7142" y="14947"/>
                  <a:pt x="7806" y="15493"/>
                </a:cubicBezTo>
                <a:cubicBezTo>
                  <a:pt x="7932" y="15600"/>
                  <a:pt x="8053" y="15649"/>
                  <a:pt x="8169" y="15649"/>
                </a:cubicBezTo>
                <a:cubicBezTo>
                  <a:pt x="9132" y="15649"/>
                  <a:pt x="9713" y="12264"/>
                  <a:pt x="9191" y="10401"/>
                </a:cubicBezTo>
                <a:cubicBezTo>
                  <a:pt x="8215" y="6908"/>
                  <a:pt x="7162" y="5386"/>
                  <a:pt x="7493" y="3610"/>
                </a:cubicBezTo>
                <a:cubicBezTo>
                  <a:pt x="7806" y="1835"/>
                  <a:pt x="9191" y="1"/>
                  <a:pt x="9191" y="1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35"/>
          <p:cNvSpPr/>
          <p:nvPr/>
        </p:nvSpPr>
        <p:spPr>
          <a:xfrm>
            <a:off x="-69881" y="3614958"/>
            <a:ext cx="572012" cy="680471"/>
          </a:xfrm>
          <a:custGeom>
            <a:avLst/>
            <a:gdLst/>
            <a:ahLst/>
            <a:cxnLst/>
            <a:rect l="l" t="t" r="r" b="b"/>
            <a:pathLst>
              <a:path w="11865" h="14114" extrusionOk="0">
                <a:moveTo>
                  <a:pt x="7408" y="1"/>
                </a:moveTo>
                <a:cubicBezTo>
                  <a:pt x="7217" y="1"/>
                  <a:pt x="7032" y="52"/>
                  <a:pt x="6857" y="161"/>
                </a:cubicBezTo>
                <a:cubicBezTo>
                  <a:pt x="4925" y="1391"/>
                  <a:pt x="7520" y="6015"/>
                  <a:pt x="4262" y="7205"/>
                </a:cubicBezTo>
                <a:cubicBezTo>
                  <a:pt x="1023" y="8434"/>
                  <a:pt x="203" y="11946"/>
                  <a:pt x="203" y="11946"/>
                </a:cubicBezTo>
                <a:cubicBezTo>
                  <a:pt x="1" y="13213"/>
                  <a:pt x="571" y="14114"/>
                  <a:pt x="1365" y="14114"/>
                </a:cubicBezTo>
                <a:cubicBezTo>
                  <a:pt x="2027" y="14114"/>
                  <a:pt x="2844" y="13488"/>
                  <a:pt x="3501" y="11927"/>
                </a:cubicBezTo>
                <a:cubicBezTo>
                  <a:pt x="5003" y="8512"/>
                  <a:pt x="10096" y="9898"/>
                  <a:pt x="11013" y="7381"/>
                </a:cubicBezTo>
                <a:cubicBezTo>
                  <a:pt x="11864" y="5127"/>
                  <a:pt x="9327" y="1"/>
                  <a:pt x="7408" y="1"/>
                </a:cubicBezTo>
                <a:close/>
              </a:path>
            </a:pathLst>
          </a:custGeom>
          <a:solidFill>
            <a:srgbClr val="08214A">
              <a:alpha val="352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35"/>
          <p:cNvSpPr/>
          <p:nvPr/>
        </p:nvSpPr>
        <p:spPr>
          <a:xfrm>
            <a:off x="-31375" y="4461840"/>
            <a:ext cx="702196" cy="718231"/>
          </a:xfrm>
          <a:custGeom>
            <a:avLst/>
            <a:gdLst/>
            <a:ahLst/>
            <a:cxnLst/>
            <a:rect l="l" t="t" r="r" b="b"/>
            <a:pathLst>
              <a:path w="7805" h="7983" extrusionOk="0">
                <a:moveTo>
                  <a:pt x="6335" y="0"/>
                </a:moveTo>
                <a:cubicBezTo>
                  <a:pt x="5439" y="0"/>
                  <a:pt x="4279" y="1310"/>
                  <a:pt x="3493" y="1310"/>
                </a:cubicBezTo>
                <a:cubicBezTo>
                  <a:pt x="2517" y="1310"/>
                  <a:pt x="1742" y="155"/>
                  <a:pt x="346" y="155"/>
                </a:cubicBezTo>
                <a:cubicBezTo>
                  <a:pt x="235" y="155"/>
                  <a:pt x="120" y="162"/>
                  <a:pt x="0" y="178"/>
                </a:cubicBezTo>
                <a:lnTo>
                  <a:pt x="0" y="7983"/>
                </a:lnTo>
                <a:lnTo>
                  <a:pt x="5678" y="7983"/>
                </a:lnTo>
                <a:lnTo>
                  <a:pt x="5678" y="7963"/>
                </a:lnTo>
                <a:cubicBezTo>
                  <a:pt x="5678" y="7963"/>
                  <a:pt x="4761" y="6461"/>
                  <a:pt x="4995" y="5251"/>
                </a:cubicBezTo>
                <a:cubicBezTo>
                  <a:pt x="5229" y="4061"/>
                  <a:pt x="7805" y="1622"/>
                  <a:pt x="7083" y="471"/>
                </a:cubicBezTo>
                <a:cubicBezTo>
                  <a:pt x="6873" y="130"/>
                  <a:pt x="6617" y="0"/>
                  <a:pt x="6335" y="0"/>
                </a:cubicBezTo>
                <a:close/>
              </a:path>
            </a:pathLst>
          </a:custGeom>
          <a:solidFill>
            <a:srgbClr val="740FA3">
              <a:alpha val="25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35"/>
          <p:cNvSpPr/>
          <p:nvPr/>
        </p:nvSpPr>
        <p:spPr>
          <a:xfrm>
            <a:off x="-24181" y="-22898"/>
            <a:ext cx="702217" cy="2975656"/>
          </a:xfrm>
          <a:custGeom>
            <a:avLst/>
            <a:gdLst/>
            <a:ahLst/>
            <a:cxnLst/>
            <a:rect l="l" t="t" r="r" b="b"/>
            <a:pathLst>
              <a:path w="9601" h="40683" extrusionOk="0">
                <a:moveTo>
                  <a:pt x="0" y="0"/>
                </a:moveTo>
                <a:lnTo>
                  <a:pt x="0" y="40682"/>
                </a:lnTo>
                <a:lnTo>
                  <a:pt x="39" y="40682"/>
                </a:lnTo>
                <a:cubicBezTo>
                  <a:pt x="39" y="40682"/>
                  <a:pt x="98" y="34263"/>
                  <a:pt x="3298" y="31317"/>
                </a:cubicBezTo>
                <a:cubicBezTo>
                  <a:pt x="6517" y="28351"/>
                  <a:pt x="9600" y="28429"/>
                  <a:pt x="8683" y="25014"/>
                </a:cubicBezTo>
                <a:cubicBezTo>
                  <a:pt x="7786" y="21619"/>
                  <a:pt x="4722" y="21873"/>
                  <a:pt x="3610" y="19180"/>
                </a:cubicBezTo>
                <a:cubicBezTo>
                  <a:pt x="2517" y="16488"/>
                  <a:pt x="3688" y="15922"/>
                  <a:pt x="2478" y="13717"/>
                </a:cubicBezTo>
                <a:cubicBezTo>
                  <a:pt x="1249" y="11551"/>
                  <a:pt x="976" y="8254"/>
                  <a:pt x="2596" y="5698"/>
                </a:cubicBezTo>
                <a:cubicBezTo>
                  <a:pt x="4195" y="3142"/>
                  <a:pt x="3610" y="547"/>
                  <a:pt x="3025" y="0"/>
                </a:cubicBezTo>
                <a:close/>
              </a:path>
            </a:pathLst>
          </a:custGeom>
          <a:solidFill>
            <a:srgbClr val="00C970">
              <a:alpha val="2888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4" name="Google Shape;1004;p35"/>
          <p:cNvGrpSpPr/>
          <p:nvPr/>
        </p:nvGrpSpPr>
        <p:grpSpPr>
          <a:xfrm>
            <a:off x="-1087568" y="-1126448"/>
            <a:ext cx="2274300" cy="2274300"/>
            <a:chOff x="-1087568" y="-1126448"/>
            <a:chExt cx="2274300" cy="2274300"/>
          </a:xfrm>
        </p:grpSpPr>
        <p:sp>
          <p:nvSpPr>
            <p:cNvPr id="1005" name="Google Shape;1005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" name="Google Shape;1009;p35"/>
          <p:cNvGrpSpPr/>
          <p:nvPr/>
        </p:nvGrpSpPr>
        <p:grpSpPr>
          <a:xfrm>
            <a:off x="8000382" y="4004977"/>
            <a:ext cx="2274300" cy="2274300"/>
            <a:chOff x="-1087568" y="-1126448"/>
            <a:chExt cx="2274300" cy="2274300"/>
          </a:xfrm>
        </p:grpSpPr>
        <p:sp>
          <p:nvSpPr>
            <p:cNvPr id="1010" name="Google Shape;1010;p35"/>
            <p:cNvSpPr/>
            <p:nvPr/>
          </p:nvSpPr>
          <p:spPr>
            <a:xfrm>
              <a:off x="-666048" y="-704929"/>
              <a:ext cx="1431300" cy="1431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35"/>
            <p:cNvSpPr/>
            <p:nvPr/>
          </p:nvSpPr>
          <p:spPr>
            <a:xfrm>
              <a:off x="-888188" y="-927068"/>
              <a:ext cx="1875600" cy="18756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35"/>
            <p:cNvSpPr/>
            <p:nvPr/>
          </p:nvSpPr>
          <p:spPr>
            <a:xfrm>
              <a:off x="-1087568" y="-1126448"/>
              <a:ext cx="2274300" cy="2274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35"/>
            <p:cNvSpPr/>
            <p:nvPr/>
          </p:nvSpPr>
          <p:spPr>
            <a:xfrm>
              <a:off x="-462675" y="-474825"/>
              <a:ext cx="1024500" cy="10245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4" name="Google Shape;1014;p35"/>
          <p:cNvSpPr/>
          <p:nvPr/>
        </p:nvSpPr>
        <p:spPr>
          <a:xfrm>
            <a:off x="855300" y="1465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35"/>
          <p:cNvSpPr/>
          <p:nvPr/>
        </p:nvSpPr>
        <p:spPr>
          <a:xfrm>
            <a:off x="8874400" y="391926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35"/>
          <p:cNvSpPr/>
          <p:nvPr/>
        </p:nvSpPr>
        <p:spPr>
          <a:xfrm>
            <a:off x="327950" y="4402825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35"/>
          <p:cNvSpPr/>
          <p:nvPr/>
        </p:nvSpPr>
        <p:spPr>
          <a:xfrm>
            <a:off x="442100" y="48421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35"/>
          <p:cNvSpPr/>
          <p:nvPr/>
        </p:nvSpPr>
        <p:spPr>
          <a:xfrm>
            <a:off x="8699738" y="23580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35"/>
          <p:cNvSpPr/>
          <p:nvPr/>
        </p:nvSpPr>
        <p:spPr>
          <a:xfrm>
            <a:off x="125200" y="17581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35"/>
          <p:cNvSpPr/>
          <p:nvPr/>
        </p:nvSpPr>
        <p:spPr>
          <a:xfrm>
            <a:off x="8424174" y="4812400"/>
            <a:ext cx="119529" cy="119477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" name="Google Shape;1021;p35"/>
          <p:cNvSpPr/>
          <p:nvPr/>
        </p:nvSpPr>
        <p:spPr>
          <a:xfrm>
            <a:off x="8608325" y="3446562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" name="Google Shape;1022;p35"/>
          <p:cNvSpPr/>
          <p:nvPr/>
        </p:nvSpPr>
        <p:spPr>
          <a:xfrm>
            <a:off x="8920738" y="71203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78863" y="380153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2553123" y="4814620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7357023" y="126195"/>
            <a:ext cx="119518" cy="159221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nton"/>
              <a:buNone/>
              <a:defRPr sz="3000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302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59" r:id="rId6"/>
    <p:sldLayoutId id="2147483668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1"/>
          <p:cNvSpPr txBox="1">
            <a:spLocks noGrp="1"/>
          </p:cNvSpPr>
          <p:nvPr>
            <p:ph type="ctrTitle"/>
          </p:nvPr>
        </p:nvSpPr>
        <p:spPr>
          <a:xfrm>
            <a:off x="3928635" y="1081530"/>
            <a:ext cx="3776051" cy="10701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ALSET</a:t>
            </a:r>
            <a:br>
              <a:rPr lang="hu-HU" dirty="0"/>
            </a:br>
            <a:br>
              <a:rPr lang="hu-HU" dirty="0"/>
            </a:br>
            <a:endParaRPr dirty="0"/>
          </a:p>
        </p:txBody>
      </p:sp>
      <p:grpSp>
        <p:nvGrpSpPr>
          <p:cNvPr id="1109" name="Google Shape;1109;p41"/>
          <p:cNvGrpSpPr/>
          <p:nvPr/>
        </p:nvGrpSpPr>
        <p:grpSpPr>
          <a:xfrm>
            <a:off x="-1412979" y="1264873"/>
            <a:ext cx="2812459" cy="2602251"/>
            <a:chOff x="4730175" y="1009275"/>
            <a:chExt cx="2967982" cy="2746149"/>
          </a:xfrm>
        </p:grpSpPr>
        <p:sp>
          <p:nvSpPr>
            <p:cNvPr id="1110" name="Google Shape;1110;p41"/>
            <p:cNvSpPr/>
            <p:nvPr/>
          </p:nvSpPr>
          <p:spPr>
            <a:xfrm>
              <a:off x="4730175" y="1009275"/>
              <a:ext cx="2879900" cy="2746149"/>
            </a:xfrm>
            <a:custGeom>
              <a:avLst/>
              <a:gdLst/>
              <a:ahLst/>
              <a:cxnLst/>
              <a:rect l="l" t="t" r="r" b="b"/>
              <a:pathLst>
                <a:path w="44937" h="42850" extrusionOk="0">
                  <a:moveTo>
                    <a:pt x="23098" y="1"/>
                  </a:moveTo>
                  <a:cubicBezTo>
                    <a:pt x="22050" y="1"/>
                    <a:pt x="21001" y="78"/>
                    <a:pt x="19961" y="232"/>
                  </a:cubicBezTo>
                  <a:cubicBezTo>
                    <a:pt x="18888" y="408"/>
                    <a:pt x="17815" y="661"/>
                    <a:pt x="16781" y="974"/>
                  </a:cubicBezTo>
                  <a:cubicBezTo>
                    <a:pt x="14264" y="1754"/>
                    <a:pt x="11844" y="3022"/>
                    <a:pt x="9679" y="4778"/>
                  </a:cubicBezTo>
                  <a:cubicBezTo>
                    <a:pt x="8820" y="5461"/>
                    <a:pt x="8059" y="6183"/>
                    <a:pt x="7357" y="6944"/>
                  </a:cubicBezTo>
                  <a:cubicBezTo>
                    <a:pt x="7045" y="7276"/>
                    <a:pt x="6752" y="7627"/>
                    <a:pt x="6459" y="7998"/>
                  </a:cubicBezTo>
                  <a:cubicBezTo>
                    <a:pt x="235" y="15685"/>
                    <a:pt x="1" y="26905"/>
                    <a:pt x="6479" y="34904"/>
                  </a:cubicBezTo>
                  <a:cubicBezTo>
                    <a:pt x="10704" y="40132"/>
                    <a:pt x="16889" y="42850"/>
                    <a:pt x="23127" y="42850"/>
                  </a:cubicBezTo>
                  <a:cubicBezTo>
                    <a:pt x="25992" y="42850"/>
                    <a:pt x="28868" y="42276"/>
                    <a:pt x="31571" y="41109"/>
                  </a:cubicBezTo>
                  <a:cubicBezTo>
                    <a:pt x="32839" y="40563"/>
                    <a:pt x="34088" y="39880"/>
                    <a:pt x="35259" y="39060"/>
                  </a:cubicBezTo>
                  <a:cubicBezTo>
                    <a:pt x="35707" y="38748"/>
                    <a:pt x="36137" y="38436"/>
                    <a:pt x="36546" y="38085"/>
                  </a:cubicBezTo>
                  <a:cubicBezTo>
                    <a:pt x="37112" y="37636"/>
                    <a:pt x="37620" y="37168"/>
                    <a:pt x="38146" y="36661"/>
                  </a:cubicBezTo>
                  <a:cubicBezTo>
                    <a:pt x="38439" y="36368"/>
                    <a:pt x="38693" y="36056"/>
                    <a:pt x="38966" y="35783"/>
                  </a:cubicBezTo>
                  <a:cubicBezTo>
                    <a:pt x="40019" y="34592"/>
                    <a:pt x="40937" y="33344"/>
                    <a:pt x="41697" y="31997"/>
                  </a:cubicBezTo>
                  <a:cubicBezTo>
                    <a:pt x="41912" y="31607"/>
                    <a:pt x="42107" y="31217"/>
                    <a:pt x="42302" y="30827"/>
                  </a:cubicBezTo>
                  <a:cubicBezTo>
                    <a:pt x="44293" y="26768"/>
                    <a:pt x="44936" y="22222"/>
                    <a:pt x="44195" y="17793"/>
                  </a:cubicBezTo>
                  <a:cubicBezTo>
                    <a:pt x="44195" y="17715"/>
                    <a:pt x="44156" y="17676"/>
                    <a:pt x="44156" y="17598"/>
                  </a:cubicBezTo>
                  <a:lnTo>
                    <a:pt x="44097" y="17227"/>
                  </a:lnTo>
                  <a:cubicBezTo>
                    <a:pt x="43941" y="16505"/>
                    <a:pt x="43746" y="15763"/>
                    <a:pt x="43532" y="15061"/>
                  </a:cubicBezTo>
                  <a:cubicBezTo>
                    <a:pt x="42771" y="12544"/>
                    <a:pt x="41502" y="10144"/>
                    <a:pt x="39746" y="7959"/>
                  </a:cubicBezTo>
                  <a:cubicBezTo>
                    <a:pt x="37951" y="5734"/>
                    <a:pt x="35746" y="3939"/>
                    <a:pt x="33366" y="2632"/>
                  </a:cubicBezTo>
                  <a:cubicBezTo>
                    <a:pt x="32703" y="2261"/>
                    <a:pt x="32020" y="1949"/>
                    <a:pt x="31337" y="1657"/>
                  </a:cubicBezTo>
                  <a:cubicBezTo>
                    <a:pt x="31239" y="1637"/>
                    <a:pt x="31122" y="1578"/>
                    <a:pt x="31025" y="1539"/>
                  </a:cubicBezTo>
                  <a:cubicBezTo>
                    <a:pt x="30946" y="1500"/>
                    <a:pt x="30849" y="1461"/>
                    <a:pt x="30771" y="1442"/>
                  </a:cubicBezTo>
                  <a:cubicBezTo>
                    <a:pt x="30556" y="1344"/>
                    <a:pt x="30361" y="1266"/>
                    <a:pt x="30147" y="1188"/>
                  </a:cubicBezTo>
                  <a:cubicBezTo>
                    <a:pt x="27880" y="401"/>
                    <a:pt x="25491" y="1"/>
                    <a:pt x="23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1"/>
            <p:cNvSpPr/>
            <p:nvPr/>
          </p:nvSpPr>
          <p:spPr>
            <a:xfrm>
              <a:off x="5026584" y="1079196"/>
              <a:ext cx="2529726" cy="2495375"/>
            </a:xfrm>
            <a:custGeom>
              <a:avLst/>
              <a:gdLst/>
              <a:ahLst/>
              <a:cxnLst/>
              <a:rect l="l" t="t" r="r" b="b"/>
              <a:pathLst>
                <a:path w="39473" h="38937" extrusionOk="0">
                  <a:moveTo>
                    <a:pt x="20019" y="6243"/>
                  </a:moveTo>
                  <a:lnTo>
                    <a:pt x="20019" y="6243"/>
                  </a:lnTo>
                  <a:cubicBezTo>
                    <a:pt x="19687" y="6848"/>
                    <a:pt x="18946" y="7414"/>
                    <a:pt x="20156" y="7512"/>
                  </a:cubicBezTo>
                  <a:cubicBezTo>
                    <a:pt x="20487" y="7531"/>
                    <a:pt x="20839" y="8019"/>
                    <a:pt x="20605" y="8429"/>
                  </a:cubicBezTo>
                  <a:cubicBezTo>
                    <a:pt x="20467" y="8688"/>
                    <a:pt x="20270" y="8775"/>
                    <a:pt x="20021" y="8775"/>
                  </a:cubicBezTo>
                  <a:cubicBezTo>
                    <a:pt x="19513" y="8775"/>
                    <a:pt x="18786" y="8414"/>
                    <a:pt x="17893" y="8414"/>
                  </a:cubicBezTo>
                  <a:cubicBezTo>
                    <a:pt x="17610" y="8414"/>
                    <a:pt x="17310" y="8450"/>
                    <a:pt x="16995" y="8546"/>
                  </a:cubicBezTo>
                  <a:cubicBezTo>
                    <a:pt x="16971" y="8552"/>
                    <a:pt x="16948" y="8555"/>
                    <a:pt x="16924" y="8555"/>
                  </a:cubicBezTo>
                  <a:cubicBezTo>
                    <a:pt x="16729" y="8555"/>
                    <a:pt x="16518" y="8362"/>
                    <a:pt x="16292" y="8292"/>
                  </a:cubicBezTo>
                  <a:cubicBezTo>
                    <a:pt x="16663" y="7765"/>
                    <a:pt x="16858" y="7492"/>
                    <a:pt x="17229" y="6946"/>
                  </a:cubicBezTo>
                  <a:cubicBezTo>
                    <a:pt x="17270" y="6975"/>
                    <a:pt x="17325" y="6983"/>
                    <a:pt x="17385" y="6983"/>
                  </a:cubicBezTo>
                  <a:cubicBezTo>
                    <a:pt x="17461" y="6983"/>
                    <a:pt x="17545" y="6970"/>
                    <a:pt x="17620" y="6970"/>
                  </a:cubicBezTo>
                  <a:cubicBezTo>
                    <a:pt x="17770" y="6970"/>
                    <a:pt x="17885" y="7020"/>
                    <a:pt x="17834" y="7317"/>
                  </a:cubicBezTo>
                  <a:cubicBezTo>
                    <a:pt x="17834" y="7328"/>
                    <a:pt x="18102" y="7492"/>
                    <a:pt x="18357" y="7492"/>
                  </a:cubicBezTo>
                  <a:cubicBezTo>
                    <a:pt x="18548" y="7492"/>
                    <a:pt x="18731" y="7400"/>
                    <a:pt x="18790" y="7082"/>
                  </a:cubicBezTo>
                  <a:cubicBezTo>
                    <a:pt x="18887" y="6517"/>
                    <a:pt x="19531" y="6595"/>
                    <a:pt x="20019" y="6243"/>
                  </a:cubicBezTo>
                  <a:close/>
                  <a:moveTo>
                    <a:pt x="24467" y="6485"/>
                  </a:moveTo>
                  <a:cubicBezTo>
                    <a:pt x="24696" y="6485"/>
                    <a:pt x="24731" y="6750"/>
                    <a:pt x="24780" y="6946"/>
                  </a:cubicBezTo>
                  <a:cubicBezTo>
                    <a:pt x="24839" y="7278"/>
                    <a:pt x="24565" y="7121"/>
                    <a:pt x="24409" y="7199"/>
                  </a:cubicBezTo>
                  <a:cubicBezTo>
                    <a:pt x="23883" y="7414"/>
                    <a:pt x="23843" y="7999"/>
                    <a:pt x="24097" y="8078"/>
                  </a:cubicBezTo>
                  <a:cubicBezTo>
                    <a:pt x="25346" y="8468"/>
                    <a:pt x="24136" y="9580"/>
                    <a:pt x="24565" y="10204"/>
                  </a:cubicBezTo>
                  <a:cubicBezTo>
                    <a:pt x="24642" y="10311"/>
                    <a:pt x="24300" y="10430"/>
                    <a:pt x="23793" y="10430"/>
                  </a:cubicBezTo>
                  <a:cubicBezTo>
                    <a:pt x="23652" y="10430"/>
                    <a:pt x="23498" y="10421"/>
                    <a:pt x="23336" y="10399"/>
                  </a:cubicBezTo>
                  <a:cubicBezTo>
                    <a:pt x="23200" y="10107"/>
                    <a:pt x="22224" y="10068"/>
                    <a:pt x="23102" y="9307"/>
                  </a:cubicBezTo>
                  <a:cubicBezTo>
                    <a:pt x="23492" y="8995"/>
                    <a:pt x="23336" y="8780"/>
                    <a:pt x="23102" y="8526"/>
                  </a:cubicBezTo>
                  <a:cubicBezTo>
                    <a:pt x="22751" y="8175"/>
                    <a:pt x="22634" y="7609"/>
                    <a:pt x="22946" y="7219"/>
                  </a:cubicBezTo>
                  <a:cubicBezTo>
                    <a:pt x="23219" y="6868"/>
                    <a:pt x="23824" y="6673"/>
                    <a:pt x="24312" y="6517"/>
                  </a:cubicBezTo>
                  <a:cubicBezTo>
                    <a:pt x="24372" y="6495"/>
                    <a:pt x="24423" y="6485"/>
                    <a:pt x="24467" y="6485"/>
                  </a:cubicBezTo>
                  <a:close/>
                  <a:moveTo>
                    <a:pt x="35090" y="21128"/>
                  </a:moveTo>
                  <a:cubicBezTo>
                    <a:pt x="35000" y="21128"/>
                    <a:pt x="34614" y="21452"/>
                    <a:pt x="34614" y="21619"/>
                  </a:cubicBezTo>
                  <a:cubicBezTo>
                    <a:pt x="34594" y="22048"/>
                    <a:pt x="34712" y="22477"/>
                    <a:pt x="34751" y="22926"/>
                  </a:cubicBezTo>
                  <a:cubicBezTo>
                    <a:pt x="35043" y="22750"/>
                    <a:pt x="35199" y="22653"/>
                    <a:pt x="35492" y="22516"/>
                  </a:cubicBezTo>
                  <a:cubicBezTo>
                    <a:pt x="35590" y="21872"/>
                    <a:pt x="35570" y="21385"/>
                    <a:pt x="35102" y="21131"/>
                  </a:cubicBezTo>
                  <a:cubicBezTo>
                    <a:pt x="35099" y="21129"/>
                    <a:pt x="35095" y="21128"/>
                    <a:pt x="35090" y="21128"/>
                  </a:cubicBezTo>
                  <a:close/>
                  <a:moveTo>
                    <a:pt x="22011" y="28681"/>
                  </a:moveTo>
                  <a:cubicBezTo>
                    <a:pt x="21478" y="28681"/>
                    <a:pt x="21813" y="29097"/>
                    <a:pt x="21736" y="29345"/>
                  </a:cubicBezTo>
                  <a:cubicBezTo>
                    <a:pt x="21561" y="29853"/>
                    <a:pt x="21346" y="30321"/>
                    <a:pt x="20858" y="30575"/>
                  </a:cubicBezTo>
                  <a:cubicBezTo>
                    <a:pt x="20448" y="30809"/>
                    <a:pt x="20390" y="31218"/>
                    <a:pt x="20663" y="31531"/>
                  </a:cubicBezTo>
                  <a:cubicBezTo>
                    <a:pt x="20975" y="31901"/>
                    <a:pt x="21170" y="32096"/>
                    <a:pt x="20995" y="32701"/>
                  </a:cubicBezTo>
                  <a:cubicBezTo>
                    <a:pt x="20878" y="33189"/>
                    <a:pt x="21346" y="33872"/>
                    <a:pt x="21541" y="33911"/>
                  </a:cubicBezTo>
                  <a:cubicBezTo>
                    <a:pt x="21590" y="33914"/>
                    <a:pt x="21638" y="33916"/>
                    <a:pt x="21684" y="33916"/>
                  </a:cubicBezTo>
                  <a:cubicBezTo>
                    <a:pt x="23733" y="33916"/>
                    <a:pt x="22601" y="30988"/>
                    <a:pt x="22887" y="29423"/>
                  </a:cubicBezTo>
                  <a:cubicBezTo>
                    <a:pt x="22926" y="29131"/>
                    <a:pt x="22536" y="28682"/>
                    <a:pt x="22048" y="28682"/>
                  </a:cubicBezTo>
                  <a:cubicBezTo>
                    <a:pt x="22035" y="28681"/>
                    <a:pt x="22023" y="28681"/>
                    <a:pt x="22011" y="28681"/>
                  </a:cubicBezTo>
                  <a:close/>
                  <a:moveTo>
                    <a:pt x="21034" y="1"/>
                  </a:moveTo>
                  <a:cubicBezTo>
                    <a:pt x="19060" y="1"/>
                    <a:pt x="16639" y="1426"/>
                    <a:pt x="15005" y="2185"/>
                  </a:cubicBezTo>
                  <a:cubicBezTo>
                    <a:pt x="14810" y="2283"/>
                    <a:pt x="14653" y="2614"/>
                    <a:pt x="14478" y="2829"/>
                  </a:cubicBezTo>
                  <a:cubicBezTo>
                    <a:pt x="14537" y="2844"/>
                    <a:pt x="14596" y="2881"/>
                    <a:pt x="14639" y="2881"/>
                  </a:cubicBezTo>
                  <a:cubicBezTo>
                    <a:pt x="14652" y="2881"/>
                    <a:pt x="14664" y="2877"/>
                    <a:pt x="14673" y="2868"/>
                  </a:cubicBezTo>
                  <a:cubicBezTo>
                    <a:pt x="15007" y="2766"/>
                    <a:pt x="15230" y="2723"/>
                    <a:pt x="15370" y="2723"/>
                  </a:cubicBezTo>
                  <a:cubicBezTo>
                    <a:pt x="15899" y="2723"/>
                    <a:pt x="15239" y="3341"/>
                    <a:pt x="14946" y="3726"/>
                  </a:cubicBezTo>
                  <a:cubicBezTo>
                    <a:pt x="16594" y="3543"/>
                    <a:pt x="17314" y="1316"/>
                    <a:pt x="19154" y="1316"/>
                  </a:cubicBezTo>
                  <a:cubicBezTo>
                    <a:pt x="19274" y="1316"/>
                    <a:pt x="19400" y="1326"/>
                    <a:pt x="19531" y="1346"/>
                  </a:cubicBezTo>
                  <a:cubicBezTo>
                    <a:pt x="19005" y="1600"/>
                    <a:pt x="18731" y="1736"/>
                    <a:pt x="18185" y="1990"/>
                  </a:cubicBezTo>
                  <a:cubicBezTo>
                    <a:pt x="18868" y="2244"/>
                    <a:pt x="19200" y="2361"/>
                    <a:pt x="19883" y="2634"/>
                  </a:cubicBezTo>
                  <a:cubicBezTo>
                    <a:pt x="19674" y="2592"/>
                    <a:pt x="19479" y="2573"/>
                    <a:pt x="19296" y="2573"/>
                  </a:cubicBezTo>
                  <a:cubicBezTo>
                    <a:pt x="17792" y="2573"/>
                    <a:pt x="17107" y="3858"/>
                    <a:pt x="15941" y="3980"/>
                  </a:cubicBezTo>
                  <a:cubicBezTo>
                    <a:pt x="15414" y="4019"/>
                    <a:pt x="14868" y="4234"/>
                    <a:pt x="14322" y="4370"/>
                  </a:cubicBezTo>
                  <a:cubicBezTo>
                    <a:pt x="14341" y="3882"/>
                    <a:pt x="14341" y="3843"/>
                    <a:pt x="14341" y="3843"/>
                  </a:cubicBezTo>
                  <a:cubicBezTo>
                    <a:pt x="14402" y="3743"/>
                    <a:pt x="14483" y="3654"/>
                    <a:pt x="14425" y="3654"/>
                  </a:cubicBezTo>
                  <a:cubicBezTo>
                    <a:pt x="14314" y="3654"/>
                    <a:pt x="13695" y="3979"/>
                    <a:pt x="11454" y="5170"/>
                  </a:cubicBezTo>
                  <a:cubicBezTo>
                    <a:pt x="11746" y="4526"/>
                    <a:pt x="12332" y="3531"/>
                    <a:pt x="12214" y="3453"/>
                  </a:cubicBezTo>
                  <a:cubicBezTo>
                    <a:pt x="12050" y="3352"/>
                    <a:pt x="11923" y="3310"/>
                    <a:pt x="11823" y="3310"/>
                  </a:cubicBezTo>
                  <a:cubicBezTo>
                    <a:pt x="11274" y="3310"/>
                    <a:pt x="11521" y="4579"/>
                    <a:pt x="10891" y="4579"/>
                  </a:cubicBezTo>
                  <a:cubicBezTo>
                    <a:pt x="10854" y="4579"/>
                    <a:pt x="10814" y="4575"/>
                    <a:pt x="10771" y="4565"/>
                  </a:cubicBezTo>
                  <a:cubicBezTo>
                    <a:pt x="10892" y="3758"/>
                    <a:pt x="10931" y="3712"/>
                    <a:pt x="10756" y="3712"/>
                  </a:cubicBezTo>
                  <a:cubicBezTo>
                    <a:pt x="10734" y="3712"/>
                    <a:pt x="10708" y="3713"/>
                    <a:pt x="10678" y="3713"/>
                  </a:cubicBezTo>
                  <a:cubicBezTo>
                    <a:pt x="10643" y="3713"/>
                    <a:pt x="10602" y="3712"/>
                    <a:pt x="10556" y="3707"/>
                  </a:cubicBezTo>
                  <a:cubicBezTo>
                    <a:pt x="10478" y="4078"/>
                    <a:pt x="8780" y="4234"/>
                    <a:pt x="10185" y="4858"/>
                  </a:cubicBezTo>
                  <a:cubicBezTo>
                    <a:pt x="10673" y="5073"/>
                    <a:pt x="9444" y="5014"/>
                    <a:pt x="9600" y="5502"/>
                  </a:cubicBezTo>
                  <a:cubicBezTo>
                    <a:pt x="9600" y="5502"/>
                    <a:pt x="9658" y="5502"/>
                    <a:pt x="9658" y="5541"/>
                  </a:cubicBezTo>
                  <a:cubicBezTo>
                    <a:pt x="9702" y="5559"/>
                    <a:pt x="9749" y="5566"/>
                    <a:pt x="9800" y="5566"/>
                  </a:cubicBezTo>
                  <a:cubicBezTo>
                    <a:pt x="10002" y="5566"/>
                    <a:pt x="10248" y="5450"/>
                    <a:pt x="10452" y="5450"/>
                  </a:cubicBezTo>
                  <a:cubicBezTo>
                    <a:pt x="10583" y="5450"/>
                    <a:pt x="10697" y="5498"/>
                    <a:pt x="10771" y="5658"/>
                  </a:cubicBezTo>
                  <a:cubicBezTo>
                    <a:pt x="9561" y="5951"/>
                    <a:pt x="9268" y="5931"/>
                    <a:pt x="9151" y="6517"/>
                  </a:cubicBezTo>
                  <a:cubicBezTo>
                    <a:pt x="9021" y="7112"/>
                    <a:pt x="8359" y="7849"/>
                    <a:pt x="7908" y="7849"/>
                  </a:cubicBezTo>
                  <a:cubicBezTo>
                    <a:pt x="7886" y="7849"/>
                    <a:pt x="7865" y="7847"/>
                    <a:pt x="7844" y="7843"/>
                  </a:cubicBezTo>
                  <a:cubicBezTo>
                    <a:pt x="7763" y="7833"/>
                    <a:pt x="7687" y="7828"/>
                    <a:pt x="7615" y="7828"/>
                  </a:cubicBezTo>
                  <a:cubicBezTo>
                    <a:pt x="6590" y="7828"/>
                    <a:pt x="6397" y="8817"/>
                    <a:pt x="5795" y="9346"/>
                  </a:cubicBezTo>
                  <a:cubicBezTo>
                    <a:pt x="5483" y="9580"/>
                    <a:pt x="5132" y="10009"/>
                    <a:pt x="5444" y="10497"/>
                  </a:cubicBezTo>
                  <a:cubicBezTo>
                    <a:pt x="5550" y="10645"/>
                    <a:pt x="5678" y="10694"/>
                    <a:pt x="5818" y="10694"/>
                  </a:cubicBezTo>
                  <a:cubicBezTo>
                    <a:pt x="6065" y="10694"/>
                    <a:pt x="6346" y="10541"/>
                    <a:pt x="6595" y="10516"/>
                  </a:cubicBezTo>
                  <a:cubicBezTo>
                    <a:pt x="8078" y="10321"/>
                    <a:pt x="7727" y="8273"/>
                    <a:pt x="10166" y="8117"/>
                  </a:cubicBezTo>
                  <a:cubicBezTo>
                    <a:pt x="10187" y="8116"/>
                    <a:pt x="10209" y="8115"/>
                    <a:pt x="10229" y="8115"/>
                  </a:cubicBezTo>
                  <a:cubicBezTo>
                    <a:pt x="11118" y="8115"/>
                    <a:pt x="11439" y="8915"/>
                    <a:pt x="11668" y="9658"/>
                  </a:cubicBezTo>
                  <a:cubicBezTo>
                    <a:pt x="11707" y="9825"/>
                    <a:pt x="11720" y="9975"/>
                    <a:pt x="11824" y="9975"/>
                  </a:cubicBezTo>
                  <a:cubicBezTo>
                    <a:pt x="11878" y="9975"/>
                    <a:pt x="11958" y="9934"/>
                    <a:pt x="12078" y="9834"/>
                  </a:cubicBezTo>
                  <a:cubicBezTo>
                    <a:pt x="13132" y="8917"/>
                    <a:pt x="11824" y="8682"/>
                    <a:pt x="11883" y="8058"/>
                  </a:cubicBezTo>
                  <a:cubicBezTo>
                    <a:pt x="11902" y="7921"/>
                    <a:pt x="11824" y="7804"/>
                    <a:pt x="11824" y="7668"/>
                  </a:cubicBezTo>
                  <a:cubicBezTo>
                    <a:pt x="12135" y="7647"/>
                    <a:pt x="12288" y="7602"/>
                    <a:pt x="12381" y="7602"/>
                  </a:cubicBezTo>
                  <a:cubicBezTo>
                    <a:pt x="12634" y="7602"/>
                    <a:pt x="12450" y="7933"/>
                    <a:pt x="13775" y="9970"/>
                  </a:cubicBezTo>
                  <a:cubicBezTo>
                    <a:pt x="13873" y="9736"/>
                    <a:pt x="13932" y="9443"/>
                    <a:pt x="14107" y="9248"/>
                  </a:cubicBezTo>
                  <a:cubicBezTo>
                    <a:pt x="14439" y="8799"/>
                    <a:pt x="14653" y="8175"/>
                    <a:pt x="15336" y="8117"/>
                  </a:cubicBezTo>
                  <a:cubicBezTo>
                    <a:pt x="15358" y="8115"/>
                    <a:pt x="15379" y="8115"/>
                    <a:pt x="15399" y="8115"/>
                  </a:cubicBezTo>
                  <a:cubicBezTo>
                    <a:pt x="16109" y="8115"/>
                    <a:pt x="15978" y="8772"/>
                    <a:pt x="15902" y="9170"/>
                  </a:cubicBezTo>
                  <a:cubicBezTo>
                    <a:pt x="15785" y="10107"/>
                    <a:pt x="16449" y="10360"/>
                    <a:pt x="16956" y="10809"/>
                  </a:cubicBezTo>
                  <a:cubicBezTo>
                    <a:pt x="17005" y="10852"/>
                    <a:pt x="17060" y="10869"/>
                    <a:pt x="17119" y="10869"/>
                  </a:cubicBezTo>
                  <a:cubicBezTo>
                    <a:pt x="17364" y="10869"/>
                    <a:pt x="17668" y="10570"/>
                    <a:pt x="17797" y="10570"/>
                  </a:cubicBezTo>
                  <a:cubicBezTo>
                    <a:pt x="17849" y="10570"/>
                    <a:pt x="17872" y="10618"/>
                    <a:pt x="17853" y="10751"/>
                  </a:cubicBezTo>
                  <a:cubicBezTo>
                    <a:pt x="17775" y="11316"/>
                    <a:pt x="17190" y="11921"/>
                    <a:pt x="16741" y="12448"/>
                  </a:cubicBezTo>
                  <a:cubicBezTo>
                    <a:pt x="16582" y="12608"/>
                    <a:pt x="16399" y="12661"/>
                    <a:pt x="16213" y="12661"/>
                  </a:cubicBezTo>
                  <a:cubicBezTo>
                    <a:pt x="15844" y="12661"/>
                    <a:pt x="15465" y="12452"/>
                    <a:pt x="15233" y="12452"/>
                  </a:cubicBezTo>
                  <a:cubicBezTo>
                    <a:pt x="15181" y="12452"/>
                    <a:pt x="15137" y="12462"/>
                    <a:pt x="15102" y="12487"/>
                  </a:cubicBezTo>
                  <a:cubicBezTo>
                    <a:pt x="14778" y="12730"/>
                    <a:pt x="14460" y="12825"/>
                    <a:pt x="14171" y="12825"/>
                  </a:cubicBezTo>
                  <a:cubicBezTo>
                    <a:pt x="13763" y="12825"/>
                    <a:pt x="13410" y="12637"/>
                    <a:pt x="13171" y="12409"/>
                  </a:cubicBezTo>
                  <a:cubicBezTo>
                    <a:pt x="12973" y="12218"/>
                    <a:pt x="12784" y="12144"/>
                    <a:pt x="12611" y="12144"/>
                  </a:cubicBezTo>
                  <a:cubicBezTo>
                    <a:pt x="12236" y="12144"/>
                    <a:pt x="11938" y="12493"/>
                    <a:pt x="11805" y="12760"/>
                  </a:cubicBezTo>
                  <a:cubicBezTo>
                    <a:pt x="11612" y="13128"/>
                    <a:pt x="11435" y="13232"/>
                    <a:pt x="11264" y="13232"/>
                  </a:cubicBezTo>
                  <a:cubicBezTo>
                    <a:pt x="11053" y="13232"/>
                    <a:pt x="10849" y="13075"/>
                    <a:pt x="10634" y="13053"/>
                  </a:cubicBezTo>
                  <a:cubicBezTo>
                    <a:pt x="11083" y="12019"/>
                    <a:pt x="7941" y="12643"/>
                    <a:pt x="9932" y="10907"/>
                  </a:cubicBezTo>
                  <a:cubicBezTo>
                    <a:pt x="9932" y="10907"/>
                    <a:pt x="9885" y="10783"/>
                    <a:pt x="9848" y="10783"/>
                  </a:cubicBezTo>
                  <a:cubicBezTo>
                    <a:pt x="9843" y="10783"/>
                    <a:pt x="9838" y="10785"/>
                    <a:pt x="9834" y="10790"/>
                  </a:cubicBezTo>
                  <a:cubicBezTo>
                    <a:pt x="7902" y="11043"/>
                    <a:pt x="5639" y="10595"/>
                    <a:pt x="4137" y="12507"/>
                  </a:cubicBezTo>
                  <a:cubicBezTo>
                    <a:pt x="3532" y="13326"/>
                    <a:pt x="2927" y="14048"/>
                    <a:pt x="2420" y="14751"/>
                  </a:cubicBezTo>
                  <a:cubicBezTo>
                    <a:pt x="1483" y="15999"/>
                    <a:pt x="761" y="17189"/>
                    <a:pt x="371" y="18594"/>
                  </a:cubicBezTo>
                  <a:cubicBezTo>
                    <a:pt x="39" y="19785"/>
                    <a:pt x="0" y="21150"/>
                    <a:pt x="332" y="22848"/>
                  </a:cubicBezTo>
                  <a:cubicBezTo>
                    <a:pt x="540" y="23918"/>
                    <a:pt x="1540" y="24671"/>
                    <a:pt x="2584" y="24671"/>
                  </a:cubicBezTo>
                  <a:cubicBezTo>
                    <a:pt x="3007" y="24671"/>
                    <a:pt x="3437" y="24548"/>
                    <a:pt x="3824" y="24272"/>
                  </a:cubicBezTo>
                  <a:cubicBezTo>
                    <a:pt x="4173" y="24031"/>
                    <a:pt x="4447" y="23935"/>
                    <a:pt x="4672" y="23935"/>
                  </a:cubicBezTo>
                  <a:cubicBezTo>
                    <a:pt x="5510" y="23935"/>
                    <a:pt x="5667" y="25259"/>
                    <a:pt x="6480" y="25259"/>
                  </a:cubicBezTo>
                  <a:cubicBezTo>
                    <a:pt x="6523" y="25259"/>
                    <a:pt x="6568" y="25256"/>
                    <a:pt x="6615" y="25248"/>
                  </a:cubicBezTo>
                  <a:cubicBezTo>
                    <a:pt x="6615" y="27979"/>
                    <a:pt x="8585" y="30145"/>
                    <a:pt x="8605" y="32799"/>
                  </a:cubicBezTo>
                  <a:cubicBezTo>
                    <a:pt x="8605" y="34262"/>
                    <a:pt x="10380" y="35687"/>
                    <a:pt x="11375" y="37091"/>
                  </a:cubicBezTo>
                  <a:cubicBezTo>
                    <a:pt x="12017" y="38031"/>
                    <a:pt x="12669" y="38936"/>
                    <a:pt x="13769" y="38936"/>
                  </a:cubicBezTo>
                  <a:cubicBezTo>
                    <a:pt x="14108" y="38936"/>
                    <a:pt x="14490" y="38850"/>
                    <a:pt x="14927" y="38652"/>
                  </a:cubicBezTo>
                  <a:cubicBezTo>
                    <a:pt x="15375" y="38516"/>
                    <a:pt x="15707" y="38438"/>
                    <a:pt x="15980" y="38126"/>
                  </a:cubicBezTo>
                  <a:cubicBezTo>
                    <a:pt x="16995" y="36896"/>
                    <a:pt x="18146" y="35726"/>
                    <a:pt x="16683" y="34126"/>
                  </a:cubicBezTo>
                  <a:cubicBezTo>
                    <a:pt x="16312" y="33716"/>
                    <a:pt x="20487" y="32877"/>
                    <a:pt x="18458" y="29911"/>
                  </a:cubicBezTo>
                  <a:cubicBezTo>
                    <a:pt x="18244" y="29579"/>
                    <a:pt x="18400" y="28897"/>
                    <a:pt x="18127" y="28701"/>
                  </a:cubicBezTo>
                  <a:cubicBezTo>
                    <a:pt x="17073" y="27921"/>
                    <a:pt x="18224" y="27589"/>
                    <a:pt x="18536" y="27219"/>
                  </a:cubicBezTo>
                  <a:cubicBezTo>
                    <a:pt x="20390" y="25033"/>
                    <a:pt x="22848" y="23024"/>
                    <a:pt x="23609" y="20155"/>
                  </a:cubicBezTo>
                  <a:lnTo>
                    <a:pt x="23609" y="20155"/>
                  </a:lnTo>
                  <a:cubicBezTo>
                    <a:pt x="20683" y="21189"/>
                    <a:pt x="21268" y="21131"/>
                    <a:pt x="20702" y="21287"/>
                  </a:cubicBezTo>
                  <a:cubicBezTo>
                    <a:pt x="20651" y="21305"/>
                    <a:pt x="20589" y="21313"/>
                    <a:pt x="20522" y="21313"/>
                  </a:cubicBezTo>
                  <a:cubicBezTo>
                    <a:pt x="20309" y="21313"/>
                    <a:pt x="20058" y="21234"/>
                    <a:pt x="20058" y="21189"/>
                  </a:cubicBezTo>
                  <a:cubicBezTo>
                    <a:pt x="20156" y="19628"/>
                    <a:pt x="17756" y="20214"/>
                    <a:pt x="17814" y="18224"/>
                  </a:cubicBezTo>
                  <a:cubicBezTo>
                    <a:pt x="17834" y="16916"/>
                    <a:pt x="16195" y="15590"/>
                    <a:pt x="16195" y="13794"/>
                  </a:cubicBezTo>
                  <a:lnTo>
                    <a:pt x="16195" y="13794"/>
                  </a:lnTo>
                  <a:cubicBezTo>
                    <a:pt x="16663" y="13951"/>
                    <a:pt x="17170" y="13931"/>
                    <a:pt x="17268" y="14536"/>
                  </a:cubicBezTo>
                  <a:cubicBezTo>
                    <a:pt x="17678" y="16702"/>
                    <a:pt x="19531" y="18048"/>
                    <a:pt x="20156" y="20116"/>
                  </a:cubicBezTo>
                  <a:cubicBezTo>
                    <a:pt x="20196" y="20306"/>
                    <a:pt x="20482" y="20496"/>
                    <a:pt x="20777" y="20496"/>
                  </a:cubicBezTo>
                  <a:cubicBezTo>
                    <a:pt x="20906" y="20496"/>
                    <a:pt x="21038" y="20459"/>
                    <a:pt x="21151" y="20370"/>
                  </a:cubicBezTo>
                  <a:cubicBezTo>
                    <a:pt x="22146" y="19589"/>
                    <a:pt x="23453" y="19531"/>
                    <a:pt x="24429" y="18575"/>
                  </a:cubicBezTo>
                  <a:cubicBezTo>
                    <a:pt x="25151" y="17892"/>
                    <a:pt x="25892" y="17287"/>
                    <a:pt x="26380" y="16409"/>
                  </a:cubicBezTo>
                  <a:cubicBezTo>
                    <a:pt x="25862" y="16236"/>
                    <a:pt x="25673" y="15256"/>
                    <a:pt x="25052" y="15256"/>
                  </a:cubicBezTo>
                  <a:cubicBezTo>
                    <a:pt x="24832" y="15256"/>
                    <a:pt x="24558" y="15379"/>
                    <a:pt x="24195" y="15707"/>
                  </a:cubicBezTo>
                  <a:cubicBezTo>
                    <a:pt x="24132" y="15763"/>
                    <a:pt x="24028" y="15797"/>
                    <a:pt x="23928" y="15797"/>
                  </a:cubicBezTo>
                  <a:cubicBezTo>
                    <a:pt x="23718" y="15797"/>
                    <a:pt x="23532" y="15643"/>
                    <a:pt x="23824" y="15219"/>
                  </a:cubicBezTo>
                  <a:cubicBezTo>
                    <a:pt x="23902" y="15121"/>
                    <a:pt x="23843" y="14907"/>
                    <a:pt x="23824" y="14751"/>
                  </a:cubicBezTo>
                  <a:cubicBezTo>
                    <a:pt x="23824" y="14751"/>
                    <a:pt x="23763" y="14742"/>
                    <a:pt x="23705" y="14742"/>
                  </a:cubicBezTo>
                  <a:cubicBezTo>
                    <a:pt x="23677" y="14742"/>
                    <a:pt x="23648" y="14744"/>
                    <a:pt x="23629" y="14751"/>
                  </a:cubicBezTo>
                  <a:cubicBezTo>
                    <a:pt x="23365" y="14861"/>
                    <a:pt x="23166" y="14908"/>
                    <a:pt x="23016" y="14908"/>
                  </a:cubicBezTo>
                  <a:cubicBezTo>
                    <a:pt x="22267" y="14908"/>
                    <a:pt x="22721" y="13736"/>
                    <a:pt x="22283" y="13443"/>
                  </a:cubicBezTo>
                  <a:cubicBezTo>
                    <a:pt x="22263" y="13404"/>
                    <a:pt x="22478" y="12994"/>
                    <a:pt x="22556" y="12994"/>
                  </a:cubicBezTo>
                  <a:cubicBezTo>
                    <a:pt x="22751" y="12994"/>
                    <a:pt x="23063" y="13053"/>
                    <a:pt x="23122" y="13190"/>
                  </a:cubicBezTo>
                  <a:cubicBezTo>
                    <a:pt x="23674" y="14578"/>
                    <a:pt x="25037" y="14927"/>
                    <a:pt x="26232" y="14927"/>
                  </a:cubicBezTo>
                  <a:cubicBezTo>
                    <a:pt x="26600" y="14927"/>
                    <a:pt x="26951" y="14894"/>
                    <a:pt x="27258" y="14848"/>
                  </a:cubicBezTo>
                  <a:cubicBezTo>
                    <a:pt x="27562" y="14802"/>
                    <a:pt x="27839" y="14780"/>
                    <a:pt x="28092" y="14780"/>
                  </a:cubicBezTo>
                  <a:cubicBezTo>
                    <a:pt x="29450" y="14780"/>
                    <a:pt x="30139" y="15421"/>
                    <a:pt x="30731" y="16507"/>
                  </a:cubicBezTo>
                  <a:cubicBezTo>
                    <a:pt x="30834" y="16694"/>
                    <a:pt x="30998" y="16742"/>
                    <a:pt x="31167" y="16742"/>
                  </a:cubicBezTo>
                  <a:cubicBezTo>
                    <a:pt x="31349" y="16742"/>
                    <a:pt x="31539" y="16687"/>
                    <a:pt x="31671" y="16687"/>
                  </a:cubicBezTo>
                  <a:cubicBezTo>
                    <a:pt x="31789" y="16687"/>
                    <a:pt x="31862" y="16731"/>
                    <a:pt x="31843" y="16897"/>
                  </a:cubicBezTo>
                  <a:cubicBezTo>
                    <a:pt x="31726" y="18653"/>
                    <a:pt x="33014" y="19746"/>
                    <a:pt x="33502" y="21209"/>
                  </a:cubicBezTo>
                  <a:cubicBezTo>
                    <a:pt x="33564" y="21388"/>
                    <a:pt x="33631" y="21452"/>
                    <a:pt x="33710" y="21452"/>
                  </a:cubicBezTo>
                  <a:cubicBezTo>
                    <a:pt x="33802" y="21452"/>
                    <a:pt x="33911" y="21363"/>
                    <a:pt x="34048" y="21267"/>
                  </a:cubicBezTo>
                  <a:cubicBezTo>
                    <a:pt x="35121" y="20565"/>
                    <a:pt x="34438" y="19121"/>
                    <a:pt x="35453" y="18321"/>
                  </a:cubicBezTo>
                  <a:cubicBezTo>
                    <a:pt x="36272" y="17677"/>
                    <a:pt x="37268" y="17072"/>
                    <a:pt x="37638" y="15941"/>
                  </a:cubicBezTo>
                  <a:cubicBezTo>
                    <a:pt x="37645" y="15922"/>
                    <a:pt x="37783" y="15892"/>
                    <a:pt x="37987" y="15892"/>
                  </a:cubicBezTo>
                  <a:cubicBezTo>
                    <a:pt x="38407" y="15892"/>
                    <a:pt x="39104" y="16018"/>
                    <a:pt x="39472" y="16624"/>
                  </a:cubicBezTo>
                  <a:lnTo>
                    <a:pt x="39394" y="16272"/>
                  </a:lnTo>
                  <a:cubicBezTo>
                    <a:pt x="39238" y="15531"/>
                    <a:pt x="39043" y="14809"/>
                    <a:pt x="38829" y="14087"/>
                  </a:cubicBezTo>
                  <a:cubicBezTo>
                    <a:pt x="38048" y="11590"/>
                    <a:pt x="36780" y="9170"/>
                    <a:pt x="35043" y="7004"/>
                  </a:cubicBezTo>
                  <a:cubicBezTo>
                    <a:pt x="33209" y="4761"/>
                    <a:pt x="31043" y="2946"/>
                    <a:pt x="28663" y="1658"/>
                  </a:cubicBezTo>
                  <a:cubicBezTo>
                    <a:pt x="27999" y="1287"/>
                    <a:pt x="27317" y="975"/>
                    <a:pt x="26634" y="683"/>
                  </a:cubicBezTo>
                  <a:cubicBezTo>
                    <a:pt x="26536" y="624"/>
                    <a:pt x="26419" y="585"/>
                    <a:pt x="26321" y="566"/>
                  </a:cubicBezTo>
                  <a:cubicBezTo>
                    <a:pt x="25591" y="691"/>
                    <a:pt x="24759" y="771"/>
                    <a:pt x="24081" y="771"/>
                  </a:cubicBezTo>
                  <a:cubicBezTo>
                    <a:pt x="23492" y="771"/>
                    <a:pt x="23019" y="711"/>
                    <a:pt x="22829" y="566"/>
                  </a:cubicBezTo>
                  <a:cubicBezTo>
                    <a:pt x="22313" y="162"/>
                    <a:pt x="21699" y="1"/>
                    <a:pt x="210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5035300" y="1076824"/>
              <a:ext cx="2517229" cy="2476726"/>
            </a:xfrm>
            <a:custGeom>
              <a:avLst/>
              <a:gdLst/>
              <a:ahLst/>
              <a:cxnLst/>
              <a:rect l="l" t="t" r="r" b="b"/>
              <a:pathLst>
                <a:path w="39278" h="38646" extrusionOk="0">
                  <a:moveTo>
                    <a:pt x="15864" y="8329"/>
                  </a:moveTo>
                  <a:cubicBezTo>
                    <a:pt x="15864" y="8333"/>
                    <a:pt x="15864" y="8336"/>
                    <a:pt x="15866" y="8340"/>
                  </a:cubicBezTo>
                  <a:lnTo>
                    <a:pt x="15866" y="8340"/>
                  </a:lnTo>
                  <a:cubicBezTo>
                    <a:pt x="15865" y="8336"/>
                    <a:pt x="15864" y="8333"/>
                    <a:pt x="15864" y="8329"/>
                  </a:cubicBezTo>
                  <a:close/>
                  <a:moveTo>
                    <a:pt x="24316" y="6312"/>
                  </a:moveTo>
                  <a:cubicBezTo>
                    <a:pt x="24361" y="6312"/>
                    <a:pt x="24405" y="6321"/>
                    <a:pt x="24449" y="6339"/>
                  </a:cubicBezTo>
                  <a:cubicBezTo>
                    <a:pt x="24546" y="6358"/>
                    <a:pt x="24625" y="6437"/>
                    <a:pt x="24664" y="6495"/>
                  </a:cubicBezTo>
                  <a:cubicBezTo>
                    <a:pt x="24761" y="6632"/>
                    <a:pt x="24800" y="6788"/>
                    <a:pt x="24820" y="6924"/>
                  </a:cubicBezTo>
                  <a:cubicBezTo>
                    <a:pt x="24839" y="7022"/>
                    <a:pt x="24839" y="7080"/>
                    <a:pt x="24800" y="7178"/>
                  </a:cubicBezTo>
                  <a:cubicBezTo>
                    <a:pt x="24761" y="7236"/>
                    <a:pt x="24742" y="7276"/>
                    <a:pt x="24703" y="7315"/>
                  </a:cubicBezTo>
                  <a:cubicBezTo>
                    <a:pt x="24605" y="7373"/>
                    <a:pt x="24449" y="7373"/>
                    <a:pt x="24410" y="7373"/>
                  </a:cubicBezTo>
                  <a:lnTo>
                    <a:pt x="24312" y="7373"/>
                  </a:lnTo>
                  <a:cubicBezTo>
                    <a:pt x="24215" y="7432"/>
                    <a:pt x="24137" y="7471"/>
                    <a:pt x="24078" y="7529"/>
                  </a:cubicBezTo>
                  <a:cubicBezTo>
                    <a:pt x="24039" y="7568"/>
                    <a:pt x="23981" y="7646"/>
                    <a:pt x="23981" y="7724"/>
                  </a:cubicBezTo>
                  <a:cubicBezTo>
                    <a:pt x="23961" y="7783"/>
                    <a:pt x="23981" y="7861"/>
                    <a:pt x="24020" y="7919"/>
                  </a:cubicBezTo>
                  <a:cubicBezTo>
                    <a:pt x="24020" y="7939"/>
                    <a:pt x="24039" y="7939"/>
                    <a:pt x="24039" y="7939"/>
                  </a:cubicBezTo>
                  <a:cubicBezTo>
                    <a:pt x="24332" y="8036"/>
                    <a:pt x="24527" y="8173"/>
                    <a:pt x="24644" y="8368"/>
                  </a:cubicBezTo>
                  <a:cubicBezTo>
                    <a:pt x="24820" y="8700"/>
                    <a:pt x="24683" y="9051"/>
                    <a:pt x="24625" y="9344"/>
                  </a:cubicBezTo>
                  <a:cubicBezTo>
                    <a:pt x="24546" y="9597"/>
                    <a:pt x="24507" y="9793"/>
                    <a:pt x="24527" y="9929"/>
                  </a:cubicBezTo>
                  <a:cubicBezTo>
                    <a:pt x="24527" y="9988"/>
                    <a:pt x="24546" y="10066"/>
                    <a:pt x="24605" y="10105"/>
                  </a:cubicBezTo>
                  <a:cubicBezTo>
                    <a:pt x="24625" y="10124"/>
                    <a:pt x="24625" y="10183"/>
                    <a:pt x="24644" y="10202"/>
                  </a:cubicBezTo>
                  <a:cubicBezTo>
                    <a:pt x="24644" y="10261"/>
                    <a:pt x="24644" y="10280"/>
                    <a:pt x="24625" y="10300"/>
                  </a:cubicBezTo>
                  <a:cubicBezTo>
                    <a:pt x="24605" y="10378"/>
                    <a:pt x="24527" y="10436"/>
                    <a:pt x="24507" y="10456"/>
                  </a:cubicBezTo>
                  <a:cubicBezTo>
                    <a:pt x="24410" y="10495"/>
                    <a:pt x="24293" y="10553"/>
                    <a:pt x="24176" y="10553"/>
                  </a:cubicBezTo>
                  <a:cubicBezTo>
                    <a:pt x="24059" y="10573"/>
                    <a:pt x="23907" y="10583"/>
                    <a:pt x="23739" y="10583"/>
                  </a:cubicBezTo>
                  <a:cubicBezTo>
                    <a:pt x="23571" y="10583"/>
                    <a:pt x="23386" y="10573"/>
                    <a:pt x="23200" y="10553"/>
                  </a:cubicBezTo>
                  <a:cubicBezTo>
                    <a:pt x="23161" y="10553"/>
                    <a:pt x="23103" y="10534"/>
                    <a:pt x="23083" y="10475"/>
                  </a:cubicBezTo>
                  <a:cubicBezTo>
                    <a:pt x="23064" y="10436"/>
                    <a:pt x="22986" y="10397"/>
                    <a:pt x="22868" y="10339"/>
                  </a:cubicBezTo>
                  <a:cubicBezTo>
                    <a:pt x="22732" y="10261"/>
                    <a:pt x="22517" y="10163"/>
                    <a:pt x="22478" y="9949"/>
                  </a:cubicBezTo>
                  <a:cubicBezTo>
                    <a:pt x="22459" y="9871"/>
                    <a:pt x="22459" y="9773"/>
                    <a:pt x="22498" y="9695"/>
                  </a:cubicBezTo>
                  <a:cubicBezTo>
                    <a:pt x="22537" y="9519"/>
                    <a:pt x="22693" y="9363"/>
                    <a:pt x="22908" y="9188"/>
                  </a:cubicBezTo>
                  <a:cubicBezTo>
                    <a:pt x="23005" y="9110"/>
                    <a:pt x="23025" y="9032"/>
                    <a:pt x="23064" y="9012"/>
                  </a:cubicBezTo>
                  <a:cubicBezTo>
                    <a:pt x="23064" y="8993"/>
                    <a:pt x="23083" y="8973"/>
                    <a:pt x="23064" y="8934"/>
                  </a:cubicBezTo>
                  <a:cubicBezTo>
                    <a:pt x="23064" y="8875"/>
                    <a:pt x="22986" y="8797"/>
                    <a:pt x="22868" y="8680"/>
                  </a:cubicBezTo>
                  <a:cubicBezTo>
                    <a:pt x="22615" y="8427"/>
                    <a:pt x="22498" y="8115"/>
                    <a:pt x="22498" y="7802"/>
                  </a:cubicBezTo>
                  <a:cubicBezTo>
                    <a:pt x="22498" y="7568"/>
                    <a:pt x="22576" y="7354"/>
                    <a:pt x="22712" y="7158"/>
                  </a:cubicBezTo>
                  <a:cubicBezTo>
                    <a:pt x="22986" y="6768"/>
                    <a:pt x="23571" y="6554"/>
                    <a:pt x="23981" y="6397"/>
                  </a:cubicBezTo>
                  <a:cubicBezTo>
                    <a:pt x="24039" y="6378"/>
                    <a:pt x="24078" y="6378"/>
                    <a:pt x="24137" y="6358"/>
                  </a:cubicBezTo>
                  <a:cubicBezTo>
                    <a:pt x="24201" y="6326"/>
                    <a:pt x="24260" y="6312"/>
                    <a:pt x="24316" y="6312"/>
                  </a:cubicBezTo>
                  <a:close/>
                  <a:moveTo>
                    <a:pt x="34907" y="21363"/>
                  </a:moveTo>
                  <a:cubicBezTo>
                    <a:pt x="34888" y="21382"/>
                    <a:pt x="34829" y="21402"/>
                    <a:pt x="34790" y="21461"/>
                  </a:cubicBezTo>
                  <a:cubicBezTo>
                    <a:pt x="34712" y="21519"/>
                    <a:pt x="34654" y="21597"/>
                    <a:pt x="34615" y="21656"/>
                  </a:cubicBezTo>
                  <a:cubicBezTo>
                    <a:pt x="34595" y="21948"/>
                    <a:pt x="34654" y="22241"/>
                    <a:pt x="34693" y="22553"/>
                  </a:cubicBezTo>
                  <a:cubicBezTo>
                    <a:pt x="34693" y="22592"/>
                    <a:pt x="34712" y="22651"/>
                    <a:pt x="34712" y="22729"/>
                  </a:cubicBezTo>
                  <a:cubicBezTo>
                    <a:pt x="34907" y="22631"/>
                    <a:pt x="34985" y="22553"/>
                    <a:pt x="35180" y="22456"/>
                  </a:cubicBezTo>
                  <a:cubicBezTo>
                    <a:pt x="35258" y="22085"/>
                    <a:pt x="35239" y="21792"/>
                    <a:pt x="35141" y="21597"/>
                  </a:cubicBezTo>
                  <a:cubicBezTo>
                    <a:pt x="35083" y="21500"/>
                    <a:pt x="35005" y="21422"/>
                    <a:pt x="34907" y="21363"/>
                  </a:cubicBezTo>
                  <a:close/>
                  <a:moveTo>
                    <a:pt x="21932" y="28895"/>
                  </a:moveTo>
                  <a:cubicBezTo>
                    <a:pt x="21815" y="28895"/>
                    <a:pt x="21776" y="28895"/>
                    <a:pt x="21776" y="28914"/>
                  </a:cubicBezTo>
                  <a:cubicBezTo>
                    <a:pt x="21776" y="28934"/>
                    <a:pt x="21776" y="28953"/>
                    <a:pt x="21795" y="29090"/>
                  </a:cubicBezTo>
                  <a:cubicBezTo>
                    <a:pt x="21795" y="29148"/>
                    <a:pt x="21834" y="29304"/>
                    <a:pt x="21795" y="29421"/>
                  </a:cubicBezTo>
                  <a:cubicBezTo>
                    <a:pt x="21620" y="29929"/>
                    <a:pt x="21405" y="30455"/>
                    <a:pt x="20820" y="30768"/>
                  </a:cubicBezTo>
                  <a:cubicBezTo>
                    <a:pt x="20722" y="30807"/>
                    <a:pt x="20644" y="30885"/>
                    <a:pt x="20625" y="30943"/>
                  </a:cubicBezTo>
                  <a:lnTo>
                    <a:pt x="20547" y="31080"/>
                  </a:lnTo>
                  <a:lnTo>
                    <a:pt x="20547" y="31255"/>
                  </a:lnTo>
                  <a:cubicBezTo>
                    <a:pt x="20566" y="31333"/>
                    <a:pt x="20605" y="31392"/>
                    <a:pt x="20664" y="31470"/>
                  </a:cubicBezTo>
                  <a:lnTo>
                    <a:pt x="20703" y="31490"/>
                  </a:lnTo>
                  <a:cubicBezTo>
                    <a:pt x="20859" y="31685"/>
                    <a:pt x="21034" y="31880"/>
                    <a:pt x="21073" y="32153"/>
                  </a:cubicBezTo>
                  <a:cubicBezTo>
                    <a:pt x="21132" y="32348"/>
                    <a:pt x="21112" y="32543"/>
                    <a:pt x="21034" y="32816"/>
                  </a:cubicBezTo>
                  <a:cubicBezTo>
                    <a:pt x="20976" y="32992"/>
                    <a:pt x="21054" y="33226"/>
                    <a:pt x="21171" y="33441"/>
                  </a:cubicBezTo>
                  <a:cubicBezTo>
                    <a:pt x="21269" y="33616"/>
                    <a:pt x="21366" y="33733"/>
                    <a:pt x="21444" y="33792"/>
                  </a:cubicBezTo>
                  <a:lnTo>
                    <a:pt x="21464" y="33792"/>
                  </a:lnTo>
                  <a:cubicBezTo>
                    <a:pt x="21502" y="33794"/>
                    <a:pt x="21540" y="33795"/>
                    <a:pt x="21576" y="33795"/>
                  </a:cubicBezTo>
                  <a:cubicBezTo>
                    <a:pt x="21886" y="33795"/>
                    <a:pt x="22104" y="33723"/>
                    <a:pt x="22244" y="33636"/>
                  </a:cubicBezTo>
                  <a:cubicBezTo>
                    <a:pt x="22342" y="33499"/>
                    <a:pt x="22478" y="33304"/>
                    <a:pt x="22556" y="33090"/>
                  </a:cubicBezTo>
                  <a:cubicBezTo>
                    <a:pt x="22693" y="32582"/>
                    <a:pt x="22654" y="31899"/>
                    <a:pt x="22595" y="31138"/>
                  </a:cubicBezTo>
                  <a:cubicBezTo>
                    <a:pt x="22556" y="30553"/>
                    <a:pt x="22517" y="29909"/>
                    <a:pt x="22595" y="29421"/>
                  </a:cubicBezTo>
                  <a:lnTo>
                    <a:pt x="22595" y="29324"/>
                  </a:lnTo>
                  <a:cubicBezTo>
                    <a:pt x="22576" y="29246"/>
                    <a:pt x="22517" y="29187"/>
                    <a:pt x="22459" y="29109"/>
                  </a:cubicBezTo>
                  <a:cubicBezTo>
                    <a:pt x="22322" y="28992"/>
                    <a:pt x="22127" y="28895"/>
                    <a:pt x="21932" y="28895"/>
                  </a:cubicBezTo>
                  <a:close/>
                  <a:moveTo>
                    <a:pt x="20973" y="0"/>
                  </a:moveTo>
                  <a:cubicBezTo>
                    <a:pt x="19527" y="0"/>
                    <a:pt x="17657" y="874"/>
                    <a:pt x="16156" y="1598"/>
                  </a:cubicBezTo>
                  <a:cubicBezTo>
                    <a:pt x="15688" y="1812"/>
                    <a:pt x="15278" y="2027"/>
                    <a:pt x="14927" y="2183"/>
                  </a:cubicBezTo>
                  <a:cubicBezTo>
                    <a:pt x="14888" y="2202"/>
                    <a:pt x="14810" y="2300"/>
                    <a:pt x="14674" y="2495"/>
                  </a:cubicBezTo>
                  <a:cubicBezTo>
                    <a:pt x="14927" y="2417"/>
                    <a:pt x="15142" y="2398"/>
                    <a:pt x="15278" y="2378"/>
                  </a:cubicBezTo>
                  <a:cubicBezTo>
                    <a:pt x="15376" y="2378"/>
                    <a:pt x="15474" y="2398"/>
                    <a:pt x="15552" y="2456"/>
                  </a:cubicBezTo>
                  <a:cubicBezTo>
                    <a:pt x="15591" y="2495"/>
                    <a:pt x="15610" y="2554"/>
                    <a:pt x="15610" y="2593"/>
                  </a:cubicBezTo>
                  <a:cubicBezTo>
                    <a:pt x="15610" y="2651"/>
                    <a:pt x="15610" y="2710"/>
                    <a:pt x="15591" y="2749"/>
                  </a:cubicBezTo>
                  <a:cubicBezTo>
                    <a:pt x="15552" y="2905"/>
                    <a:pt x="15376" y="3100"/>
                    <a:pt x="15220" y="3276"/>
                  </a:cubicBezTo>
                  <a:cubicBezTo>
                    <a:pt x="15278" y="3256"/>
                    <a:pt x="15356" y="3237"/>
                    <a:pt x="15395" y="3198"/>
                  </a:cubicBezTo>
                  <a:cubicBezTo>
                    <a:pt x="15844" y="3002"/>
                    <a:pt x="16195" y="2651"/>
                    <a:pt x="16625" y="2261"/>
                  </a:cubicBezTo>
                  <a:cubicBezTo>
                    <a:pt x="17093" y="1812"/>
                    <a:pt x="17620" y="1324"/>
                    <a:pt x="18283" y="1090"/>
                  </a:cubicBezTo>
                  <a:cubicBezTo>
                    <a:pt x="18501" y="1001"/>
                    <a:pt x="18744" y="953"/>
                    <a:pt x="19013" y="953"/>
                  </a:cubicBezTo>
                  <a:cubicBezTo>
                    <a:pt x="19153" y="953"/>
                    <a:pt x="19300" y="966"/>
                    <a:pt x="19454" y="993"/>
                  </a:cubicBezTo>
                  <a:cubicBezTo>
                    <a:pt x="19512" y="1012"/>
                    <a:pt x="19571" y="1051"/>
                    <a:pt x="19571" y="1129"/>
                  </a:cubicBezTo>
                  <a:cubicBezTo>
                    <a:pt x="19571" y="1207"/>
                    <a:pt x="19512" y="1285"/>
                    <a:pt x="19454" y="1324"/>
                  </a:cubicBezTo>
                  <a:cubicBezTo>
                    <a:pt x="19064" y="1500"/>
                    <a:pt x="18869" y="1598"/>
                    <a:pt x="18498" y="1793"/>
                  </a:cubicBezTo>
                  <a:cubicBezTo>
                    <a:pt x="19025" y="1988"/>
                    <a:pt x="19298" y="2085"/>
                    <a:pt x="19844" y="2300"/>
                  </a:cubicBezTo>
                  <a:cubicBezTo>
                    <a:pt x="19903" y="2320"/>
                    <a:pt x="19961" y="2417"/>
                    <a:pt x="19903" y="2515"/>
                  </a:cubicBezTo>
                  <a:cubicBezTo>
                    <a:pt x="19868" y="2584"/>
                    <a:pt x="19786" y="2654"/>
                    <a:pt x="19699" y="2654"/>
                  </a:cubicBezTo>
                  <a:cubicBezTo>
                    <a:pt x="19689" y="2654"/>
                    <a:pt x="19679" y="2653"/>
                    <a:pt x="19669" y="2651"/>
                  </a:cubicBezTo>
                  <a:cubicBezTo>
                    <a:pt x="19473" y="2612"/>
                    <a:pt x="19283" y="2593"/>
                    <a:pt x="19105" y="2593"/>
                  </a:cubicBezTo>
                  <a:cubicBezTo>
                    <a:pt x="18927" y="2593"/>
                    <a:pt x="18761" y="2612"/>
                    <a:pt x="18615" y="2651"/>
                  </a:cubicBezTo>
                  <a:cubicBezTo>
                    <a:pt x="18108" y="2768"/>
                    <a:pt x="17717" y="3041"/>
                    <a:pt x="17308" y="3295"/>
                  </a:cubicBezTo>
                  <a:cubicBezTo>
                    <a:pt x="16859" y="3588"/>
                    <a:pt x="16391" y="3939"/>
                    <a:pt x="15805" y="3978"/>
                  </a:cubicBezTo>
                  <a:cubicBezTo>
                    <a:pt x="15474" y="4017"/>
                    <a:pt x="15103" y="4134"/>
                    <a:pt x="14732" y="4232"/>
                  </a:cubicBezTo>
                  <a:lnTo>
                    <a:pt x="14225" y="4368"/>
                  </a:lnTo>
                  <a:cubicBezTo>
                    <a:pt x="14213" y="4380"/>
                    <a:pt x="14199" y="4385"/>
                    <a:pt x="14184" y="4385"/>
                  </a:cubicBezTo>
                  <a:cubicBezTo>
                    <a:pt x="14151" y="4385"/>
                    <a:pt x="14115" y="4362"/>
                    <a:pt x="14088" y="4349"/>
                  </a:cubicBezTo>
                  <a:cubicBezTo>
                    <a:pt x="14030" y="4329"/>
                    <a:pt x="14030" y="4271"/>
                    <a:pt x="14030" y="4232"/>
                  </a:cubicBezTo>
                  <a:cubicBezTo>
                    <a:pt x="14030" y="4017"/>
                    <a:pt x="14049" y="3880"/>
                    <a:pt x="14049" y="3822"/>
                  </a:cubicBezTo>
                  <a:lnTo>
                    <a:pt x="14049" y="3822"/>
                  </a:lnTo>
                  <a:cubicBezTo>
                    <a:pt x="13854" y="3919"/>
                    <a:pt x="13542" y="4076"/>
                    <a:pt x="13054" y="4310"/>
                  </a:cubicBezTo>
                  <a:cubicBezTo>
                    <a:pt x="12644" y="4524"/>
                    <a:pt x="12098" y="4798"/>
                    <a:pt x="11415" y="5149"/>
                  </a:cubicBezTo>
                  <a:cubicBezTo>
                    <a:pt x="11389" y="5175"/>
                    <a:pt x="11358" y="5186"/>
                    <a:pt x="11327" y="5186"/>
                  </a:cubicBezTo>
                  <a:cubicBezTo>
                    <a:pt x="11290" y="5186"/>
                    <a:pt x="11252" y="5170"/>
                    <a:pt x="11220" y="5149"/>
                  </a:cubicBezTo>
                  <a:cubicBezTo>
                    <a:pt x="11181" y="5110"/>
                    <a:pt x="11161" y="5032"/>
                    <a:pt x="11200" y="4993"/>
                  </a:cubicBezTo>
                  <a:cubicBezTo>
                    <a:pt x="11298" y="4758"/>
                    <a:pt x="11435" y="4524"/>
                    <a:pt x="11552" y="4271"/>
                  </a:cubicBezTo>
                  <a:cubicBezTo>
                    <a:pt x="11747" y="3880"/>
                    <a:pt x="11883" y="3568"/>
                    <a:pt x="11942" y="3432"/>
                  </a:cubicBezTo>
                  <a:cubicBezTo>
                    <a:pt x="11766" y="3334"/>
                    <a:pt x="11688" y="3334"/>
                    <a:pt x="11649" y="3334"/>
                  </a:cubicBezTo>
                  <a:lnTo>
                    <a:pt x="11610" y="3334"/>
                  </a:lnTo>
                  <a:cubicBezTo>
                    <a:pt x="11571" y="3373"/>
                    <a:pt x="11513" y="3490"/>
                    <a:pt x="11454" y="3744"/>
                  </a:cubicBezTo>
                  <a:cubicBezTo>
                    <a:pt x="11396" y="3919"/>
                    <a:pt x="11357" y="4134"/>
                    <a:pt x="11220" y="4310"/>
                  </a:cubicBezTo>
                  <a:cubicBezTo>
                    <a:pt x="11181" y="4368"/>
                    <a:pt x="11083" y="4466"/>
                    <a:pt x="10966" y="4524"/>
                  </a:cubicBezTo>
                  <a:cubicBezTo>
                    <a:pt x="10886" y="4547"/>
                    <a:pt x="10806" y="4557"/>
                    <a:pt x="10730" y="4557"/>
                  </a:cubicBezTo>
                  <a:cubicBezTo>
                    <a:pt x="10676" y="4557"/>
                    <a:pt x="10625" y="4552"/>
                    <a:pt x="10576" y="4544"/>
                  </a:cubicBezTo>
                  <a:cubicBezTo>
                    <a:pt x="10498" y="4524"/>
                    <a:pt x="10439" y="4466"/>
                    <a:pt x="10479" y="4407"/>
                  </a:cubicBezTo>
                  <a:cubicBezTo>
                    <a:pt x="10498" y="4251"/>
                    <a:pt x="10518" y="4115"/>
                    <a:pt x="10518" y="4017"/>
                  </a:cubicBezTo>
                  <a:cubicBezTo>
                    <a:pt x="10537" y="3841"/>
                    <a:pt x="10576" y="3763"/>
                    <a:pt x="10576" y="3724"/>
                  </a:cubicBezTo>
                  <a:lnTo>
                    <a:pt x="10557" y="3724"/>
                  </a:lnTo>
                  <a:cubicBezTo>
                    <a:pt x="10420" y="3841"/>
                    <a:pt x="10205" y="3959"/>
                    <a:pt x="10088" y="4017"/>
                  </a:cubicBezTo>
                  <a:cubicBezTo>
                    <a:pt x="9893" y="4115"/>
                    <a:pt x="9796" y="4154"/>
                    <a:pt x="9737" y="4212"/>
                  </a:cubicBezTo>
                  <a:cubicBezTo>
                    <a:pt x="9737" y="4212"/>
                    <a:pt x="9757" y="4232"/>
                    <a:pt x="9757" y="4251"/>
                  </a:cubicBezTo>
                  <a:cubicBezTo>
                    <a:pt x="9835" y="4329"/>
                    <a:pt x="9952" y="4407"/>
                    <a:pt x="10205" y="4524"/>
                  </a:cubicBezTo>
                  <a:cubicBezTo>
                    <a:pt x="10244" y="4544"/>
                    <a:pt x="10322" y="4563"/>
                    <a:pt x="10342" y="4622"/>
                  </a:cubicBezTo>
                  <a:cubicBezTo>
                    <a:pt x="10381" y="4641"/>
                    <a:pt x="10400" y="4700"/>
                    <a:pt x="10400" y="4758"/>
                  </a:cubicBezTo>
                  <a:cubicBezTo>
                    <a:pt x="10400" y="4817"/>
                    <a:pt x="10342" y="4895"/>
                    <a:pt x="10322" y="4915"/>
                  </a:cubicBezTo>
                  <a:cubicBezTo>
                    <a:pt x="10225" y="5012"/>
                    <a:pt x="10088" y="5032"/>
                    <a:pt x="10010" y="5051"/>
                  </a:cubicBezTo>
                  <a:cubicBezTo>
                    <a:pt x="9893" y="5110"/>
                    <a:pt x="9757" y="5129"/>
                    <a:pt x="9718" y="5188"/>
                  </a:cubicBezTo>
                  <a:cubicBezTo>
                    <a:pt x="9698" y="5188"/>
                    <a:pt x="9698" y="5207"/>
                    <a:pt x="9698" y="5207"/>
                  </a:cubicBezTo>
                  <a:cubicBezTo>
                    <a:pt x="9715" y="5213"/>
                    <a:pt x="9736" y="5215"/>
                    <a:pt x="9761" y="5215"/>
                  </a:cubicBezTo>
                  <a:cubicBezTo>
                    <a:pt x="9822" y="5215"/>
                    <a:pt x="9911" y="5202"/>
                    <a:pt x="10049" y="5188"/>
                  </a:cubicBezTo>
                  <a:cubicBezTo>
                    <a:pt x="10158" y="5161"/>
                    <a:pt x="10295" y="5124"/>
                    <a:pt x="10434" y="5124"/>
                  </a:cubicBezTo>
                  <a:cubicBezTo>
                    <a:pt x="10495" y="5124"/>
                    <a:pt x="10556" y="5131"/>
                    <a:pt x="10615" y="5149"/>
                  </a:cubicBezTo>
                  <a:cubicBezTo>
                    <a:pt x="10732" y="5207"/>
                    <a:pt x="10810" y="5285"/>
                    <a:pt x="10869" y="5402"/>
                  </a:cubicBezTo>
                  <a:cubicBezTo>
                    <a:pt x="10888" y="5441"/>
                    <a:pt x="10888" y="5500"/>
                    <a:pt x="10830" y="5578"/>
                  </a:cubicBezTo>
                  <a:cubicBezTo>
                    <a:pt x="10810" y="5617"/>
                    <a:pt x="10732" y="5676"/>
                    <a:pt x="10693" y="5695"/>
                  </a:cubicBezTo>
                  <a:cubicBezTo>
                    <a:pt x="10498" y="5734"/>
                    <a:pt x="10322" y="5773"/>
                    <a:pt x="10186" y="5812"/>
                  </a:cubicBezTo>
                  <a:cubicBezTo>
                    <a:pt x="9639" y="5929"/>
                    <a:pt x="9444" y="6007"/>
                    <a:pt x="9347" y="6085"/>
                  </a:cubicBezTo>
                  <a:cubicBezTo>
                    <a:pt x="9308" y="6124"/>
                    <a:pt x="9269" y="6202"/>
                    <a:pt x="9230" y="6378"/>
                  </a:cubicBezTo>
                  <a:cubicBezTo>
                    <a:pt x="9152" y="6749"/>
                    <a:pt x="8918" y="7139"/>
                    <a:pt x="8644" y="7432"/>
                  </a:cubicBezTo>
                  <a:cubicBezTo>
                    <a:pt x="8469" y="7627"/>
                    <a:pt x="8254" y="7763"/>
                    <a:pt x="8040" y="7861"/>
                  </a:cubicBezTo>
                  <a:cubicBezTo>
                    <a:pt x="7937" y="7905"/>
                    <a:pt x="7846" y="7927"/>
                    <a:pt x="7757" y="7927"/>
                  </a:cubicBezTo>
                  <a:cubicBezTo>
                    <a:pt x="7727" y="7927"/>
                    <a:pt x="7698" y="7924"/>
                    <a:pt x="7669" y="7919"/>
                  </a:cubicBezTo>
                  <a:cubicBezTo>
                    <a:pt x="7583" y="7902"/>
                    <a:pt x="7504" y="7895"/>
                    <a:pt x="7431" y="7895"/>
                  </a:cubicBezTo>
                  <a:cubicBezTo>
                    <a:pt x="7254" y="7895"/>
                    <a:pt x="7110" y="7937"/>
                    <a:pt x="6986" y="7978"/>
                  </a:cubicBezTo>
                  <a:cubicBezTo>
                    <a:pt x="6713" y="8115"/>
                    <a:pt x="6537" y="8368"/>
                    <a:pt x="6322" y="8700"/>
                  </a:cubicBezTo>
                  <a:cubicBezTo>
                    <a:pt x="6186" y="8914"/>
                    <a:pt x="6010" y="9149"/>
                    <a:pt x="5796" y="9344"/>
                  </a:cubicBezTo>
                  <a:cubicBezTo>
                    <a:pt x="5542" y="9578"/>
                    <a:pt x="5347" y="9773"/>
                    <a:pt x="5308" y="9968"/>
                  </a:cubicBezTo>
                  <a:cubicBezTo>
                    <a:pt x="5269" y="10066"/>
                    <a:pt x="5269" y="10202"/>
                    <a:pt x="5405" y="10358"/>
                  </a:cubicBezTo>
                  <a:cubicBezTo>
                    <a:pt x="5444" y="10417"/>
                    <a:pt x="5523" y="10475"/>
                    <a:pt x="5562" y="10495"/>
                  </a:cubicBezTo>
                  <a:cubicBezTo>
                    <a:pt x="5594" y="10500"/>
                    <a:pt x="5625" y="10502"/>
                    <a:pt x="5657" y="10502"/>
                  </a:cubicBezTo>
                  <a:cubicBezTo>
                    <a:pt x="5759" y="10502"/>
                    <a:pt x="5866" y="10477"/>
                    <a:pt x="6030" y="10417"/>
                  </a:cubicBezTo>
                  <a:cubicBezTo>
                    <a:pt x="6127" y="10397"/>
                    <a:pt x="6283" y="10358"/>
                    <a:pt x="6401" y="10319"/>
                  </a:cubicBezTo>
                  <a:cubicBezTo>
                    <a:pt x="6596" y="10300"/>
                    <a:pt x="6732" y="10261"/>
                    <a:pt x="6869" y="10163"/>
                  </a:cubicBezTo>
                  <a:cubicBezTo>
                    <a:pt x="7103" y="10007"/>
                    <a:pt x="7279" y="9734"/>
                    <a:pt x="7513" y="9422"/>
                  </a:cubicBezTo>
                  <a:cubicBezTo>
                    <a:pt x="7786" y="9051"/>
                    <a:pt x="8079" y="8622"/>
                    <a:pt x="8625" y="8310"/>
                  </a:cubicBezTo>
                  <a:cubicBezTo>
                    <a:pt x="8976" y="8115"/>
                    <a:pt x="9425" y="7958"/>
                    <a:pt x="10010" y="7919"/>
                  </a:cubicBezTo>
                  <a:cubicBezTo>
                    <a:pt x="10064" y="7913"/>
                    <a:pt x="10116" y="7909"/>
                    <a:pt x="10167" y="7909"/>
                  </a:cubicBezTo>
                  <a:cubicBezTo>
                    <a:pt x="10414" y="7909"/>
                    <a:pt x="10632" y="7985"/>
                    <a:pt x="10810" y="8115"/>
                  </a:cubicBezTo>
                  <a:cubicBezTo>
                    <a:pt x="11278" y="8427"/>
                    <a:pt x="11493" y="9012"/>
                    <a:pt x="11649" y="9539"/>
                  </a:cubicBezTo>
                  <a:cubicBezTo>
                    <a:pt x="11649" y="9578"/>
                    <a:pt x="11669" y="9597"/>
                    <a:pt x="11669" y="9636"/>
                  </a:cubicBezTo>
                  <a:cubicBezTo>
                    <a:pt x="11669" y="9695"/>
                    <a:pt x="11688" y="9714"/>
                    <a:pt x="11688" y="9734"/>
                  </a:cubicBezTo>
                  <a:cubicBezTo>
                    <a:pt x="11708" y="9714"/>
                    <a:pt x="11747" y="9714"/>
                    <a:pt x="11766" y="9675"/>
                  </a:cubicBezTo>
                  <a:cubicBezTo>
                    <a:pt x="11942" y="9519"/>
                    <a:pt x="12039" y="9402"/>
                    <a:pt x="12078" y="9305"/>
                  </a:cubicBezTo>
                  <a:cubicBezTo>
                    <a:pt x="12098" y="9246"/>
                    <a:pt x="12098" y="9207"/>
                    <a:pt x="12098" y="9149"/>
                  </a:cubicBezTo>
                  <a:cubicBezTo>
                    <a:pt x="12078" y="9032"/>
                    <a:pt x="11981" y="8914"/>
                    <a:pt x="11844" y="8739"/>
                  </a:cubicBezTo>
                  <a:cubicBezTo>
                    <a:pt x="11688" y="8563"/>
                    <a:pt x="11474" y="8349"/>
                    <a:pt x="11493" y="8036"/>
                  </a:cubicBezTo>
                  <a:cubicBezTo>
                    <a:pt x="11493" y="7978"/>
                    <a:pt x="11493" y="7919"/>
                    <a:pt x="11474" y="7822"/>
                  </a:cubicBezTo>
                  <a:cubicBezTo>
                    <a:pt x="11474" y="7763"/>
                    <a:pt x="11454" y="7744"/>
                    <a:pt x="11454" y="7685"/>
                  </a:cubicBezTo>
                  <a:cubicBezTo>
                    <a:pt x="11454" y="7646"/>
                    <a:pt x="11454" y="7568"/>
                    <a:pt x="11493" y="7529"/>
                  </a:cubicBezTo>
                  <a:cubicBezTo>
                    <a:pt x="11552" y="7471"/>
                    <a:pt x="11591" y="7451"/>
                    <a:pt x="11649" y="7451"/>
                  </a:cubicBezTo>
                  <a:cubicBezTo>
                    <a:pt x="11805" y="7451"/>
                    <a:pt x="11942" y="7432"/>
                    <a:pt x="12157" y="7432"/>
                  </a:cubicBezTo>
                  <a:cubicBezTo>
                    <a:pt x="12227" y="7416"/>
                    <a:pt x="12279" y="7407"/>
                    <a:pt x="12321" y="7407"/>
                  </a:cubicBezTo>
                  <a:cubicBezTo>
                    <a:pt x="12440" y="7407"/>
                    <a:pt x="12470" y="7488"/>
                    <a:pt x="12586" y="7763"/>
                  </a:cubicBezTo>
                  <a:cubicBezTo>
                    <a:pt x="12722" y="8036"/>
                    <a:pt x="12937" y="8563"/>
                    <a:pt x="13542" y="9500"/>
                  </a:cubicBezTo>
                  <a:cubicBezTo>
                    <a:pt x="13600" y="9383"/>
                    <a:pt x="13659" y="9227"/>
                    <a:pt x="13756" y="9110"/>
                  </a:cubicBezTo>
                  <a:cubicBezTo>
                    <a:pt x="13835" y="9012"/>
                    <a:pt x="13913" y="8914"/>
                    <a:pt x="13991" y="8797"/>
                  </a:cubicBezTo>
                  <a:cubicBezTo>
                    <a:pt x="14127" y="8544"/>
                    <a:pt x="14322" y="8251"/>
                    <a:pt x="14654" y="8056"/>
                  </a:cubicBezTo>
                  <a:cubicBezTo>
                    <a:pt x="14791" y="7958"/>
                    <a:pt x="14966" y="7919"/>
                    <a:pt x="15181" y="7880"/>
                  </a:cubicBezTo>
                  <a:cubicBezTo>
                    <a:pt x="15395" y="7880"/>
                    <a:pt x="15571" y="7919"/>
                    <a:pt x="15688" y="7978"/>
                  </a:cubicBezTo>
                  <a:cubicBezTo>
                    <a:pt x="15786" y="8056"/>
                    <a:pt x="15864" y="8154"/>
                    <a:pt x="15922" y="8251"/>
                  </a:cubicBezTo>
                  <a:cubicBezTo>
                    <a:pt x="15922" y="8232"/>
                    <a:pt x="15942" y="8173"/>
                    <a:pt x="15942" y="8154"/>
                  </a:cubicBezTo>
                  <a:cubicBezTo>
                    <a:pt x="16313" y="7588"/>
                    <a:pt x="16488" y="7334"/>
                    <a:pt x="16898" y="6788"/>
                  </a:cubicBezTo>
                  <a:cubicBezTo>
                    <a:pt x="16917" y="6749"/>
                    <a:pt x="16956" y="6710"/>
                    <a:pt x="17015" y="6690"/>
                  </a:cubicBezTo>
                  <a:cubicBezTo>
                    <a:pt x="17026" y="6684"/>
                    <a:pt x="17039" y="6682"/>
                    <a:pt x="17053" y="6682"/>
                  </a:cubicBezTo>
                  <a:cubicBezTo>
                    <a:pt x="17087" y="6682"/>
                    <a:pt x="17124" y="6696"/>
                    <a:pt x="17152" y="6710"/>
                  </a:cubicBezTo>
                  <a:lnTo>
                    <a:pt x="17308" y="6710"/>
                  </a:lnTo>
                  <a:cubicBezTo>
                    <a:pt x="17327" y="6710"/>
                    <a:pt x="17360" y="6708"/>
                    <a:pt x="17399" y="6708"/>
                  </a:cubicBezTo>
                  <a:cubicBezTo>
                    <a:pt x="17477" y="6708"/>
                    <a:pt x="17581" y="6716"/>
                    <a:pt x="17659" y="6768"/>
                  </a:cubicBezTo>
                  <a:cubicBezTo>
                    <a:pt x="17717" y="6788"/>
                    <a:pt x="17776" y="6846"/>
                    <a:pt x="17795" y="6905"/>
                  </a:cubicBezTo>
                  <a:cubicBezTo>
                    <a:pt x="17815" y="6983"/>
                    <a:pt x="17815" y="7061"/>
                    <a:pt x="17815" y="7158"/>
                  </a:cubicBezTo>
                  <a:cubicBezTo>
                    <a:pt x="17912" y="7197"/>
                    <a:pt x="18049" y="7256"/>
                    <a:pt x="18186" y="7256"/>
                  </a:cubicBezTo>
                  <a:cubicBezTo>
                    <a:pt x="18225" y="7256"/>
                    <a:pt x="18244" y="7256"/>
                    <a:pt x="18283" y="7236"/>
                  </a:cubicBezTo>
                  <a:cubicBezTo>
                    <a:pt x="18303" y="7236"/>
                    <a:pt x="18303" y="7197"/>
                    <a:pt x="18322" y="7197"/>
                  </a:cubicBezTo>
                  <a:cubicBezTo>
                    <a:pt x="18322" y="7197"/>
                    <a:pt x="18342" y="7178"/>
                    <a:pt x="18342" y="7158"/>
                  </a:cubicBezTo>
                  <a:cubicBezTo>
                    <a:pt x="18381" y="7139"/>
                    <a:pt x="18400" y="7080"/>
                    <a:pt x="18400" y="6983"/>
                  </a:cubicBezTo>
                  <a:cubicBezTo>
                    <a:pt x="18420" y="6846"/>
                    <a:pt x="18478" y="6710"/>
                    <a:pt x="18576" y="6612"/>
                  </a:cubicBezTo>
                  <a:cubicBezTo>
                    <a:pt x="18751" y="6417"/>
                    <a:pt x="19005" y="6319"/>
                    <a:pt x="19200" y="6261"/>
                  </a:cubicBezTo>
                  <a:cubicBezTo>
                    <a:pt x="19395" y="6183"/>
                    <a:pt x="19571" y="6124"/>
                    <a:pt x="19708" y="6027"/>
                  </a:cubicBezTo>
                  <a:cubicBezTo>
                    <a:pt x="19747" y="6007"/>
                    <a:pt x="19791" y="5997"/>
                    <a:pt x="19832" y="5997"/>
                  </a:cubicBezTo>
                  <a:cubicBezTo>
                    <a:pt x="19873" y="5997"/>
                    <a:pt x="19912" y="6007"/>
                    <a:pt x="19942" y="6027"/>
                  </a:cubicBezTo>
                  <a:cubicBezTo>
                    <a:pt x="19981" y="6085"/>
                    <a:pt x="20000" y="6163"/>
                    <a:pt x="19961" y="6222"/>
                  </a:cubicBezTo>
                  <a:cubicBezTo>
                    <a:pt x="19883" y="6378"/>
                    <a:pt x="19786" y="6495"/>
                    <a:pt x="19688" y="6612"/>
                  </a:cubicBezTo>
                  <a:cubicBezTo>
                    <a:pt x="19512" y="6866"/>
                    <a:pt x="19415" y="7002"/>
                    <a:pt x="19454" y="7080"/>
                  </a:cubicBezTo>
                  <a:cubicBezTo>
                    <a:pt x="19454" y="7100"/>
                    <a:pt x="19454" y="7100"/>
                    <a:pt x="19473" y="7139"/>
                  </a:cubicBezTo>
                  <a:cubicBezTo>
                    <a:pt x="19512" y="7178"/>
                    <a:pt x="19649" y="7236"/>
                    <a:pt x="19961" y="7256"/>
                  </a:cubicBezTo>
                  <a:cubicBezTo>
                    <a:pt x="20059" y="7256"/>
                    <a:pt x="20156" y="7295"/>
                    <a:pt x="20234" y="7354"/>
                  </a:cubicBezTo>
                  <a:cubicBezTo>
                    <a:pt x="20351" y="7432"/>
                    <a:pt x="20449" y="7529"/>
                    <a:pt x="20488" y="7646"/>
                  </a:cubicBezTo>
                  <a:cubicBezTo>
                    <a:pt x="20566" y="7763"/>
                    <a:pt x="20625" y="7919"/>
                    <a:pt x="20586" y="8056"/>
                  </a:cubicBezTo>
                  <a:cubicBezTo>
                    <a:pt x="20586" y="8173"/>
                    <a:pt x="20566" y="8290"/>
                    <a:pt x="20488" y="8407"/>
                  </a:cubicBezTo>
                  <a:cubicBezTo>
                    <a:pt x="20390" y="8583"/>
                    <a:pt x="20273" y="8719"/>
                    <a:pt x="20098" y="8797"/>
                  </a:cubicBezTo>
                  <a:cubicBezTo>
                    <a:pt x="19983" y="8849"/>
                    <a:pt x="19857" y="8868"/>
                    <a:pt x="19726" y="8868"/>
                  </a:cubicBezTo>
                  <a:cubicBezTo>
                    <a:pt x="19457" y="8868"/>
                    <a:pt x="19164" y="8785"/>
                    <a:pt x="18888" y="8719"/>
                  </a:cubicBezTo>
                  <a:cubicBezTo>
                    <a:pt x="18501" y="8607"/>
                    <a:pt x="18066" y="8495"/>
                    <a:pt x="17589" y="8495"/>
                  </a:cubicBezTo>
                  <a:cubicBezTo>
                    <a:pt x="17320" y="8495"/>
                    <a:pt x="17037" y="8530"/>
                    <a:pt x="16742" y="8622"/>
                  </a:cubicBezTo>
                  <a:cubicBezTo>
                    <a:pt x="16664" y="8641"/>
                    <a:pt x="16625" y="8641"/>
                    <a:pt x="16566" y="8641"/>
                  </a:cubicBezTo>
                  <a:cubicBezTo>
                    <a:pt x="16430" y="8641"/>
                    <a:pt x="16254" y="8544"/>
                    <a:pt x="16137" y="8466"/>
                  </a:cubicBezTo>
                  <a:cubicBezTo>
                    <a:pt x="16059" y="8427"/>
                    <a:pt x="15981" y="8407"/>
                    <a:pt x="15903" y="8368"/>
                  </a:cubicBezTo>
                  <a:cubicBezTo>
                    <a:pt x="15887" y="8368"/>
                    <a:pt x="15871" y="8355"/>
                    <a:pt x="15866" y="8340"/>
                  </a:cubicBezTo>
                  <a:lnTo>
                    <a:pt x="15866" y="8340"/>
                  </a:lnTo>
                  <a:cubicBezTo>
                    <a:pt x="15901" y="8553"/>
                    <a:pt x="15863" y="8820"/>
                    <a:pt x="15844" y="9012"/>
                  </a:cubicBezTo>
                  <a:lnTo>
                    <a:pt x="15844" y="9090"/>
                  </a:lnTo>
                  <a:cubicBezTo>
                    <a:pt x="15805" y="9305"/>
                    <a:pt x="15844" y="9500"/>
                    <a:pt x="15883" y="9636"/>
                  </a:cubicBezTo>
                  <a:cubicBezTo>
                    <a:pt x="15981" y="9929"/>
                    <a:pt x="16234" y="10105"/>
                    <a:pt x="16527" y="10319"/>
                  </a:cubicBezTo>
                  <a:cubicBezTo>
                    <a:pt x="16625" y="10397"/>
                    <a:pt x="16742" y="10495"/>
                    <a:pt x="16839" y="10593"/>
                  </a:cubicBezTo>
                  <a:cubicBezTo>
                    <a:pt x="16859" y="10612"/>
                    <a:pt x="16878" y="10612"/>
                    <a:pt x="16878" y="10612"/>
                  </a:cubicBezTo>
                  <a:cubicBezTo>
                    <a:pt x="16956" y="10612"/>
                    <a:pt x="17054" y="10573"/>
                    <a:pt x="17230" y="10475"/>
                  </a:cubicBezTo>
                  <a:cubicBezTo>
                    <a:pt x="17308" y="10417"/>
                    <a:pt x="17444" y="10319"/>
                    <a:pt x="17561" y="10319"/>
                  </a:cubicBezTo>
                  <a:cubicBezTo>
                    <a:pt x="17620" y="10319"/>
                    <a:pt x="17659" y="10319"/>
                    <a:pt x="17698" y="10358"/>
                  </a:cubicBezTo>
                  <a:cubicBezTo>
                    <a:pt x="17737" y="10378"/>
                    <a:pt x="17756" y="10417"/>
                    <a:pt x="17756" y="10456"/>
                  </a:cubicBezTo>
                  <a:cubicBezTo>
                    <a:pt x="17795" y="10514"/>
                    <a:pt x="17795" y="10593"/>
                    <a:pt x="17795" y="10671"/>
                  </a:cubicBezTo>
                  <a:cubicBezTo>
                    <a:pt x="17717" y="11295"/>
                    <a:pt x="17054" y="11978"/>
                    <a:pt x="16625" y="12446"/>
                  </a:cubicBezTo>
                  <a:cubicBezTo>
                    <a:pt x="16488" y="12563"/>
                    <a:pt x="16352" y="12661"/>
                    <a:pt x="16195" y="12719"/>
                  </a:cubicBezTo>
                  <a:cubicBezTo>
                    <a:pt x="16106" y="12746"/>
                    <a:pt x="16013" y="12756"/>
                    <a:pt x="15922" y="12756"/>
                  </a:cubicBezTo>
                  <a:cubicBezTo>
                    <a:pt x="15675" y="12756"/>
                    <a:pt x="15435" y="12679"/>
                    <a:pt x="15278" y="12622"/>
                  </a:cubicBezTo>
                  <a:cubicBezTo>
                    <a:pt x="15083" y="12563"/>
                    <a:pt x="15005" y="12544"/>
                    <a:pt x="14966" y="12544"/>
                  </a:cubicBezTo>
                  <a:cubicBezTo>
                    <a:pt x="14615" y="12797"/>
                    <a:pt x="14244" y="12914"/>
                    <a:pt x="13932" y="12914"/>
                  </a:cubicBezTo>
                  <a:cubicBezTo>
                    <a:pt x="13464" y="12914"/>
                    <a:pt x="13074" y="12719"/>
                    <a:pt x="12820" y="12446"/>
                  </a:cubicBezTo>
                  <a:cubicBezTo>
                    <a:pt x="12644" y="12310"/>
                    <a:pt x="12488" y="12231"/>
                    <a:pt x="12391" y="12231"/>
                  </a:cubicBezTo>
                  <a:cubicBezTo>
                    <a:pt x="12332" y="12231"/>
                    <a:pt x="12235" y="12231"/>
                    <a:pt x="12176" y="12271"/>
                  </a:cubicBezTo>
                  <a:cubicBezTo>
                    <a:pt x="12000" y="12349"/>
                    <a:pt x="11864" y="12544"/>
                    <a:pt x="11766" y="12719"/>
                  </a:cubicBezTo>
                  <a:cubicBezTo>
                    <a:pt x="11669" y="12914"/>
                    <a:pt x="11552" y="13090"/>
                    <a:pt x="11415" y="13188"/>
                  </a:cubicBezTo>
                  <a:cubicBezTo>
                    <a:pt x="11357" y="13246"/>
                    <a:pt x="11259" y="13285"/>
                    <a:pt x="11181" y="13305"/>
                  </a:cubicBezTo>
                  <a:cubicBezTo>
                    <a:pt x="11146" y="13311"/>
                    <a:pt x="11112" y="13314"/>
                    <a:pt x="11079" y="13314"/>
                  </a:cubicBezTo>
                  <a:cubicBezTo>
                    <a:pt x="10905" y="13314"/>
                    <a:pt x="10749" y="13240"/>
                    <a:pt x="10635" y="13207"/>
                  </a:cubicBezTo>
                  <a:cubicBezTo>
                    <a:pt x="10537" y="13149"/>
                    <a:pt x="10479" y="13129"/>
                    <a:pt x="10400" y="13129"/>
                  </a:cubicBezTo>
                  <a:cubicBezTo>
                    <a:pt x="10342" y="13129"/>
                    <a:pt x="10303" y="13110"/>
                    <a:pt x="10283" y="13051"/>
                  </a:cubicBezTo>
                  <a:cubicBezTo>
                    <a:pt x="10244" y="13012"/>
                    <a:pt x="10244" y="12953"/>
                    <a:pt x="10283" y="12914"/>
                  </a:cubicBezTo>
                  <a:cubicBezTo>
                    <a:pt x="10303" y="12836"/>
                    <a:pt x="10303" y="12797"/>
                    <a:pt x="10303" y="12739"/>
                  </a:cubicBezTo>
                  <a:cubicBezTo>
                    <a:pt x="10244" y="12622"/>
                    <a:pt x="10030" y="12524"/>
                    <a:pt x="9718" y="12407"/>
                  </a:cubicBezTo>
                  <a:cubicBezTo>
                    <a:pt x="9444" y="12310"/>
                    <a:pt x="9054" y="12173"/>
                    <a:pt x="8937" y="11919"/>
                  </a:cubicBezTo>
                  <a:cubicBezTo>
                    <a:pt x="8879" y="11822"/>
                    <a:pt x="8879" y="11685"/>
                    <a:pt x="8937" y="11568"/>
                  </a:cubicBezTo>
                  <a:cubicBezTo>
                    <a:pt x="9015" y="11373"/>
                    <a:pt x="9152" y="11139"/>
                    <a:pt x="9444" y="10866"/>
                  </a:cubicBezTo>
                  <a:lnTo>
                    <a:pt x="9444" y="10866"/>
                  </a:lnTo>
                  <a:cubicBezTo>
                    <a:pt x="9015" y="10905"/>
                    <a:pt x="8566" y="10944"/>
                    <a:pt x="8098" y="10944"/>
                  </a:cubicBezTo>
                  <a:cubicBezTo>
                    <a:pt x="7064" y="10983"/>
                    <a:pt x="6049" y="11041"/>
                    <a:pt x="5171" y="11529"/>
                  </a:cubicBezTo>
                  <a:cubicBezTo>
                    <a:pt x="4781" y="11744"/>
                    <a:pt x="4430" y="12036"/>
                    <a:pt x="4098" y="12466"/>
                  </a:cubicBezTo>
                  <a:cubicBezTo>
                    <a:pt x="3591" y="13149"/>
                    <a:pt x="3084" y="13714"/>
                    <a:pt x="2576" y="14261"/>
                  </a:cubicBezTo>
                  <a:cubicBezTo>
                    <a:pt x="2440" y="14378"/>
                    <a:pt x="2323" y="14495"/>
                    <a:pt x="2225" y="14612"/>
                  </a:cubicBezTo>
                  <a:cubicBezTo>
                    <a:pt x="1464" y="15451"/>
                    <a:pt x="840" y="16270"/>
                    <a:pt x="449" y="17441"/>
                  </a:cubicBezTo>
                  <a:cubicBezTo>
                    <a:pt x="352" y="17734"/>
                    <a:pt x="254" y="18085"/>
                    <a:pt x="196" y="18456"/>
                  </a:cubicBezTo>
                  <a:cubicBezTo>
                    <a:pt x="1" y="19529"/>
                    <a:pt x="40" y="20895"/>
                    <a:pt x="352" y="22670"/>
                  </a:cubicBezTo>
                  <a:cubicBezTo>
                    <a:pt x="430" y="23002"/>
                    <a:pt x="547" y="23295"/>
                    <a:pt x="762" y="23548"/>
                  </a:cubicBezTo>
                  <a:cubicBezTo>
                    <a:pt x="976" y="23841"/>
                    <a:pt x="1308" y="24056"/>
                    <a:pt x="1620" y="24212"/>
                  </a:cubicBezTo>
                  <a:cubicBezTo>
                    <a:pt x="1865" y="24313"/>
                    <a:pt x="2142" y="24371"/>
                    <a:pt x="2427" y="24371"/>
                  </a:cubicBezTo>
                  <a:cubicBezTo>
                    <a:pt x="2528" y="24371"/>
                    <a:pt x="2630" y="24364"/>
                    <a:pt x="2732" y="24348"/>
                  </a:cubicBezTo>
                  <a:cubicBezTo>
                    <a:pt x="3025" y="24309"/>
                    <a:pt x="3318" y="24212"/>
                    <a:pt x="3591" y="24017"/>
                  </a:cubicBezTo>
                  <a:cubicBezTo>
                    <a:pt x="3949" y="23748"/>
                    <a:pt x="4275" y="23643"/>
                    <a:pt x="4553" y="23643"/>
                  </a:cubicBezTo>
                  <a:cubicBezTo>
                    <a:pt x="4577" y="23643"/>
                    <a:pt x="4601" y="23644"/>
                    <a:pt x="4625" y="23646"/>
                  </a:cubicBezTo>
                  <a:cubicBezTo>
                    <a:pt x="5074" y="23685"/>
                    <a:pt x="5347" y="24056"/>
                    <a:pt x="5562" y="24368"/>
                  </a:cubicBezTo>
                  <a:cubicBezTo>
                    <a:pt x="5757" y="24641"/>
                    <a:pt x="5932" y="24856"/>
                    <a:pt x="6147" y="24934"/>
                  </a:cubicBezTo>
                  <a:cubicBezTo>
                    <a:pt x="6214" y="24947"/>
                    <a:pt x="6282" y="24970"/>
                    <a:pt x="6349" y="24970"/>
                  </a:cubicBezTo>
                  <a:cubicBezTo>
                    <a:pt x="6379" y="24970"/>
                    <a:pt x="6409" y="24965"/>
                    <a:pt x="6440" y="24953"/>
                  </a:cubicBezTo>
                  <a:cubicBezTo>
                    <a:pt x="6498" y="24953"/>
                    <a:pt x="6537" y="24953"/>
                    <a:pt x="6576" y="24992"/>
                  </a:cubicBezTo>
                  <a:cubicBezTo>
                    <a:pt x="6596" y="25012"/>
                    <a:pt x="6615" y="25051"/>
                    <a:pt x="6615" y="25109"/>
                  </a:cubicBezTo>
                  <a:cubicBezTo>
                    <a:pt x="6518" y="26417"/>
                    <a:pt x="7005" y="27548"/>
                    <a:pt x="7552" y="28699"/>
                  </a:cubicBezTo>
                  <a:cubicBezTo>
                    <a:pt x="8079" y="29890"/>
                    <a:pt x="8664" y="31138"/>
                    <a:pt x="8625" y="32660"/>
                  </a:cubicBezTo>
                  <a:cubicBezTo>
                    <a:pt x="8586" y="33616"/>
                    <a:pt x="9405" y="34553"/>
                    <a:pt x="10244" y="35529"/>
                  </a:cubicBezTo>
                  <a:cubicBezTo>
                    <a:pt x="10635" y="35958"/>
                    <a:pt x="11025" y="36407"/>
                    <a:pt x="11357" y="36855"/>
                  </a:cubicBezTo>
                  <a:cubicBezTo>
                    <a:pt x="11903" y="37675"/>
                    <a:pt x="12430" y="38397"/>
                    <a:pt x="13171" y="38592"/>
                  </a:cubicBezTo>
                  <a:cubicBezTo>
                    <a:pt x="13306" y="38626"/>
                    <a:pt x="13458" y="38645"/>
                    <a:pt x="13624" y="38645"/>
                  </a:cubicBezTo>
                  <a:cubicBezTo>
                    <a:pt x="13936" y="38645"/>
                    <a:pt x="14298" y="38575"/>
                    <a:pt x="14693" y="38397"/>
                  </a:cubicBezTo>
                  <a:cubicBezTo>
                    <a:pt x="14791" y="38358"/>
                    <a:pt x="14869" y="38319"/>
                    <a:pt x="14966" y="38299"/>
                  </a:cubicBezTo>
                  <a:cubicBezTo>
                    <a:pt x="15028" y="38306"/>
                    <a:pt x="15085" y="38309"/>
                    <a:pt x="15139" y="38309"/>
                  </a:cubicBezTo>
                  <a:cubicBezTo>
                    <a:pt x="15407" y="38309"/>
                    <a:pt x="15581" y="38228"/>
                    <a:pt x="15727" y="38065"/>
                  </a:cubicBezTo>
                  <a:cubicBezTo>
                    <a:pt x="15766" y="38006"/>
                    <a:pt x="15786" y="37967"/>
                    <a:pt x="15844" y="37909"/>
                  </a:cubicBezTo>
                  <a:cubicBezTo>
                    <a:pt x="16469" y="37167"/>
                    <a:pt x="17054" y="36446"/>
                    <a:pt x="17054" y="35704"/>
                  </a:cubicBezTo>
                  <a:cubicBezTo>
                    <a:pt x="17054" y="35275"/>
                    <a:pt x="16898" y="34826"/>
                    <a:pt x="16410" y="34280"/>
                  </a:cubicBezTo>
                  <a:cubicBezTo>
                    <a:pt x="16371" y="34260"/>
                    <a:pt x="16352" y="34202"/>
                    <a:pt x="16352" y="34163"/>
                  </a:cubicBezTo>
                  <a:cubicBezTo>
                    <a:pt x="16352" y="34104"/>
                    <a:pt x="16352" y="34065"/>
                    <a:pt x="16371" y="34007"/>
                  </a:cubicBezTo>
                  <a:cubicBezTo>
                    <a:pt x="16391" y="33948"/>
                    <a:pt x="16469" y="33890"/>
                    <a:pt x="16527" y="33850"/>
                  </a:cubicBezTo>
                  <a:cubicBezTo>
                    <a:pt x="16625" y="33753"/>
                    <a:pt x="16781" y="33655"/>
                    <a:pt x="16976" y="33558"/>
                  </a:cubicBezTo>
                  <a:cubicBezTo>
                    <a:pt x="17464" y="33265"/>
                    <a:pt x="18108" y="32875"/>
                    <a:pt x="18478" y="32329"/>
                  </a:cubicBezTo>
                  <a:cubicBezTo>
                    <a:pt x="18615" y="32094"/>
                    <a:pt x="18712" y="31821"/>
                    <a:pt x="18712" y="31509"/>
                  </a:cubicBezTo>
                  <a:cubicBezTo>
                    <a:pt x="18712" y="31119"/>
                    <a:pt x="18576" y="30651"/>
                    <a:pt x="18186" y="30085"/>
                  </a:cubicBezTo>
                  <a:cubicBezTo>
                    <a:pt x="18049" y="29890"/>
                    <a:pt x="18030" y="29616"/>
                    <a:pt x="18010" y="29402"/>
                  </a:cubicBezTo>
                  <a:cubicBezTo>
                    <a:pt x="17991" y="29207"/>
                    <a:pt x="17991" y="29070"/>
                    <a:pt x="17912" y="28973"/>
                  </a:cubicBezTo>
                  <a:cubicBezTo>
                    <a:pt x="17893" y="28934"/>
                    <a:pt x="17893" y="28914"/>
                    <a:pt x="17854" y="28914"/>
                  </a:cubicBezTo>
                  <a:cubicBezTo>
                    <a:pt x="17620" y="28719"/>
                    <a:pt x="17444" y="28524"/>
                    <a:pt x="17405" y="28329"/>
                  </a:cubicBezTo>
                  <a:cubicBezTo>
                    <a:pt x="17366" y="28212"/>
                    <a:pt x="17366" y="28095"/>
                    <a:pt x="17405" y="27997"/>
                  </a:cubicBezTo>
                  <a:cubicBezTo>
                    <a:pt x="17503" y="27724"/>
                    <a:pt x="17795" y="27529"/>
                    <a:pt x="17952" y="27392"/>
                  </a:cubicBezTo>
                  <a:cubicBezTo>
                    <a:pt x="18108" y="27295"/>
                    <a:pt x="18205" y="27236"/>
                    <a:pt x="18244" y="27177"/>
                  </a:cubicBezTo>
                  <a:cubicBezTo>
                    <a:pt x="18791" y="26534"/>
                    <a:pt x="19278" y="25987"/>
                    <a:pt x="19688" y="25499"/>
                  </a:cubicBezTo>
                  <a:cubicBezTo>
                    <a:pt x="22439" y="22378"/>
                    <a:pt x="22439" y="22417"/>
                    <a:pt x="22966" y="21012"/>
                  </a:cubicBezTo>
                  <a:cubicBezTo>
                    <a:pt x="23005" y="20856"/>
                    <a:pt x="23083" y="20661"/>
                    <a:pt x="23161" y="20465"/>
                  </a:cubicBezTo>
                  <a:lnTo>
                    <a:pt x="23161" y="20465"/>
                  </a:lnTo>
                  <a:cubicBezTo>
                    <a:pt x="21600" y="21031"/>
                    <a:pt x="21171" y="21246"/>
                    <a:pt x="20976" y="21343"/>
                  </a:cubicBezTo>
                  <a:cubicBezTo>
                    <a:pt x="20839" y="21422"/>
                    <a:pt x="20781" y="21441"/>
                    <a:pt x="20566" y="21500"/>
                  </a:cubicBezTo>
                  <a:cubicBezTo>
                    <a:pt x="20508" y="21516"/>
                    <a:pt x="20433" y="21522"/>
                    <a:pt x="20357" y="21522"/>
                  </a:cubicBezTo>
                  <a:cubicBezTo>
                    <a:pt x="20253" y="21522"/>
                    <a:pt x="20146" y="21511"/>
                    <a:pt x="20078" y="21500"/>
                  </a:cubicBezTo>
                  <a:cubicBezTo>
                    <a:pt x="19981" y="21480"/>
                    <a:pt x="19883" y="21441"/>
                    <a:pt x="19805" y="21422"/>
                  </a:cubicBezTo>
                  <a:cubicBezTo>
                    <a:pt x="19786" y="21422"/>
                    <a:pt x="19766" y="21402"/>
                    <a:pt x="19766" y="21382"/>
                  </a:cubicBezTo>
                  <a:cubicBezTo>
                    <a:pt x="19766" y="21382"/>
                    <a:pt x="19747" y="21343"/>
                    <a:pt x="19708" y="21304"/>
                  </a:cubicBezTo>
                  <a:lnTo>
                    <a:pt x="19708" y="21226"/>
                  </a:lnTo>
                  <a:cubicBezTo>
                    <a:pt x="19747" y="21012"/>
                    <a:pt x="19688" y="20836"/>
                    <a:pt x="19610" y="20719"/>
                  </a:cubicBezTo>
                  <a:cubicBezTo>
                    <a:pt x="19473" y="20446"/>
                    <a:pt x="19161" y="20270"/>
                    <a:pt x="18791" y="20075"/>
                  </a:cubicBezTo>
                  <a:cubicBezTo>
                    <a:pt x="18400" y="19880"/>
                    <a:pt x="17932" y="19665"/>
                    <a:pt x="17698" y="19197"/>
                  </a:cubicBezTo>
                  <a:cubicBezTo>
                    <a:pt x="17542" y="18963"/>
                    <a:pt x="17444" y="18651"/>
                    <a:pt x="17464" y="18222"/>
                  </a:cubicBezTo>
                  <a:cubicBezTo>
                    <a:pt x="17503" y="17675"/>
                    <a:pt x="17152" y="17090"/>
                    <a:pt x="16761" y="16368"/>
                  </a:cubicBezTo>
                  <a:cubicBezTo>
                    <a:pt x="16352" y="15646"/>
                    <a:pt x="15864" y="14788"/>
                    <a:pt x="15864" y="13812"/>
                  </a:cubicBezTo>
                  <a:cubicBezTo>
                    <a:pt x="15864" y="13773"/>
                    <a:pt x="15883" y="13695"/>
                    <a:pt x="15942" y="13675"/>
                  </a:cubicBezTo>
                  <a:cubicBezTo>
                    <a:pt x="15967" y="13638"/>
                    <a:pt x="16007" y="13625"/>
                    <a:pt x="16043" y="13625"/>
                  </a:cubicBezTo>
                  <a:cubicBezTo>
                    <a:pt x="16064" y="13625"/>
                    <a:pt x="16084" y="13629"/>
                    <a:pt x="16098" y="13636"/>
                  </a:cubicBezTo>
                  <a:cubicBezTo>
                    <a:pt x="16195" y="13675"/>
                    <a:pt x="16274" y="13695"/>
                    <a:pt x="16371" y="13714"/>
                  </a:cubicBezTo>
                  <a:cubicBezTo>
                    <a:pt x="16586" y="13773"/>
                    <a:pt x="16859" y="13831"/>
                    <a:pt x="17054" y="14027"/>
                  </a:cubicBezTo>
                  <a:cubicBezTo>
                    <a:pt x="17152" y="14124"/>
                    <a:pt x="17230" y="14280"/>
                    <a:pt x="17269" y="14475"/>
                  </a:cubicBezTo>
                  <a:cubicBezTo>
                    <a:pt x="17503" y="15568"/>
                    <a:pt x="18088" y="16446"/>
                    <a:pt x="18693" y="17344"/>
                  </a:cubicBezTo>
                  <a:cubicBezTo>
                    <a:pt x="19259" y="18183"/>
                    <a:pt x="19844" y="19041"/>
                    <a:pt x="20137" y="20056"/>
                  </a:cubicBezTo>
                  <a:cubicBezTo>
                    <a:pt x="20137" y="20075"/>
                    <a:pt x="20156" y="20114"/>
                    <a:pt x="20176" y="20153"/>
                  </a:cubicBezTo>
                  <a:cubicBezTo>
                    <a:pt x="20234" y="20212"/>
                    <a:pt x="20332" y="20270"/>
                    <a:pt x="20430" y="20309"/>
                  </a:cubicBezTo>
                  <a:cubicBezTo>
                    <a:pt x="20498" y="20323"/>
                    <a:pt x="20567" y="20337"/>
                    <a:pt x="20623" y="20337"/>
                  </a:cubicBezTo>
                  <a:cubicBezTo>
                    <a:pt x="20646" y="20337"/>
                    <a:pt x="20666" y="20335"/>
                    <a:pt x="20683" y="20329"/>
                  </a:cubicBezTo>
                  <a:cubicBezTo>
                    <a:pt x="20742" y="20329"/>
                    <a:pt x="20820" y="20309"/>
                    <a:pt x="20859" y="20251"/>
                  </a:cubicBezTo>
                  <a:cubicBezTo>
                    <a:pt x="21327" y="19919"/>
                    <a:pt x="21854" y="19685"/>
                    <a:pt x="22342" y="19470"/>
                  </a:cubicBezTo>
                  <a:cubicBezTo>
                    <a:pt x="23005" y="19197"/>
                    <a:pt x="23610" y="18983"/>
                    <a:pt x="24137" y="18475"/>
                  </a:cubicBezTo>
                  <a:cubicBezTo>
                    <a:pt x="24254" y="18358"/>
                    <a:pt x="24390" y="18222"/>
                    <a:pt x="24527" y="18085"/>
                  </a:cubicBezTo>
                  <a:cubicBezTo>
                    <a:pt x="25054" y="17578"/>
                    <a:pt x="25600" y="17090"/>
                    <a:pt x="25951" y="16466"/>
                  </a:cubicBezTo>
                  <a:cubicBezTo>
                    <a:pt x="25756" y="16348"/>
                    <a:pt x="25600" y="16134"/>
                    <a:pt x="25464" y="15939"/>
                  </a:cubicBezTo>
                  <a:cubicBezTo>
                    <a:pt x="25307" y="15685"/>
                    <a:pt x="25151" y="15490"/>
                    <a:pt x="24956" y="15431"/>
                  </a:cubicBezTo>
                  <a:cubicBezTo>
                    <a:pt x="24917" y="15412"/>
                    <a:pt x="24883" y="15402"/>
                    <a:pt x="24849" y="15402"/>
                  </a:cubicBezTo>
                  <a:cubicBezTo>
                    <a:pt x="24815" y="15402"/>
                    <a:pt x="24781" y="15412"/>
                    <a:pt x="24742" y="15431"/>
                  </a:cubicBezTo>
                  <a:cubicBezTo>
                    <a:pt x="24586" y="15451"/>
                    <a:pt x="24390" y="15568"/>
                    <a:pt x="24098" y="15822"/>
                  </a:cubicBezTo>
                  <a:cubicBezTo>
                    <a:pt x="24039" y="15880"/>
                    <a:pt x="23903" y="15939"/>
                    <a:pt x="23805" y="15939"/>
                  </a:cubicBezTo>
                  <a:cubicBezTo>
                    <a:pt x="23781" y="15944"/>
                    <a:pt x="23755" y="15946"/>
                    <a:pt x="23729" y="15946"/>
                  </a:cubicBezTo>
                  <a:cubicBezTo>
                    <a:pt x="23649" y="15946"/>
                    <a:pt x="23561" y="15924"/>
                    <a:pt x="23473" y="15880"/>
                  </a:cubicBezTo>
                  <a:cubicBezTo>
                    <a:pt x="23415" y="15861"/>
                    <a:pt x="23376" y="15822"/>
                    <a:pt x="23356" y="15763"/>
                  </a:cubicBezTo>
                  <a:cubicBezTo>
                    <a:pt x="23317" y="15724"/>
                    <a:pt x="23298" y="15646"/>
                    <a:pt x="23298" y="15568"/>
                  </a:cubicBezTo>
                  <a:cubicBezTo>
                    <a:pt x="23298" y="15431"/>
                    <a:pt x="23376" y="15275"/>
                    <a:pt x="23493" y="15100"/>
                  </a:cubicBezTo>
                  <a:lnTo>
                    <a:pt x="23493" y="14885"/>
                  </a:lnTo>
                  <a:cubicBezTo>
                    <a:pt x="23254" y="15004"/>
                    <a:pt x="23039" y="15055"/>
                    <a:pt x="22863" y="15055"/>
                  </a:cubicBezTo>
                  <a:cubicBezTo>
                    <a:pt x="22809" y="15055"/>
                    <a:pt x="22758" y="15050"/>
                    <a:pt x="22712" y="15041"/>
                  </a:cubicBezTo>
                  <a:cubicBezTo>
                    <a:pt x="22595" y="15002"/>
                    <a:pt x="22498" y="14963"/>
                    <a:pt x="22420" y="14885"/>
                  </a:cubicBezTo>
                  <a:cubicBezTo>
                    <a:pt x="22225" y="14690"/>
                    <a:pt x="22205" y="14378"/>
                    <a:pt x="22205" y="14124"/>
                  </a:cubicBezTo>
                  <a:cubicBezTo>
                    <a:pt x="22186" y="13812"/>
                    <a:pt x="22166" y="13617"/>
                    <a:pt x="22029" y="13539"/>
                  </a:cubicBezTo>
                  <a:lnTo>
                    <a:pt x="22010" y="13519"/>
                  </a:lnTo>
                  <a:cubicBezTo>
                    <a:pt x="22010" y="13519"/>
                    <a:pt x="22010" y="13500"/>
                    <a:pt x="21990" y="13500"/>
                  </a:cubicBezTo>
                  <a:cubicBezTo>
                    <a:pt x="21971" y="13441"/>
                    <a:pt x="21971" y="13402"/>
                    <a:pt x="21971" y="13383"/>
                  </a:cubicBezTo>
                  <a:cubicBezTo>
                    <a:pt x="21971" y="13305"/>
                    <a:pt x="22029" y="13188"/>
                    <a:pt x="22088" y="13110"/>
                  </a:cubicBezTo>
                  <a:cubicBezTo>
                    <a:pt x="22127" y="13031"/>
                    <a:pt x="22205" y="12895"/>
                    <a:pt x="22303" y="12836"/>
                  </a:cubicBezTo>
                  <a:cubicBezTo>
                    <a:pt x="22322" y="12817"/>
                    <a:pt x="22381" y="12817"/>
                    <a:pt x="22420" y="12797"/>
                  </a:cubicBezTo>
                  <a:cubicBezTo>
                    <a:pt x="22595" y="12797"/>
                    <a:pt x="22849" y="12817"/>
                    <a:pt x="23005" y="12914"/>
                  </a:cubicBezTo>
                  <a:cubicBezTo>
                    <a:pt x="23064" y="12934"/>
                    <a:pt x="23142" y="13012"/>
                    <a:pt x="23161" y="13090"/>
                  </a:cubicBezTo>
                  <a:cubicBezTo>
                    <a:pt x="23395" y="13695"/>
                    <a:pt x="23844" y="14105"/>
                    <a:pt x="24332" y="14358"/>
                  </a:cubicBezTo>
                  <a:cubicBezTo>
                    <a:pt x="24891" y="14632"/>
                    <a:pt x="25538" y="14723"/>
                    <a:pt x="26150" y="14723"/>
                  </a:cubicBezTo>
                  <a:cubicBezTo>
                    <a:pt x="26499" y="14723"/>
                    <a:pt x="26837" y="14693"/>
                    <a:pt x="27142" y="14651"/>
                  </a:cubicBezTo>
                  <a:cubicBezTo>
                    <a:pt x="27456" y="14597"/>
                    <a:pt x="27746" y="14571"/>
                    <a:pt x="28013" y="14571"/>
                  </a:cubicBezTo>
                  <a:cubicBezTo>
                    <a:pt x="28525" y="14571"/>
                    <a:pt x="28955" y="14667"/>
                    <a:pt x="29327" y="14846"/>
                  </a:cubicBezTo>
                  <a:cubicBezTo>
                    <a:pt x="29971" y="15139"/>
                    <a:pt x="30381" y="15666"/>
                    <a:pt x="30751" y="16348"/>
                  </a:cubicBezTo>
                  <a:lnTo>
                    <a:pt x="30751" y="16368"/>
                  </a:lnTo>
                  <a:cubicBezTo>
                    <a:pt x="30790" y="16446"/>
                    <a:pt x="30810" y="16485"/>
                    <a:pt x="30868" y="16505"/>
                  </a:cubicBezTo>
                  <a:cubicBezTo>
                    <a:pt x="30910" y="16521"/>
                    <a:pt x="30958" y="16527"/>
                    <a:pt x="31014" y="16527"/>
                  </a:cubicBezTo>
                  <a:cubicBezTo>
                    <a:pt x="31092" y="16527"/>
                    <a:pt x="31185" y="16516"/>
                    <a:pt x="31298" y="16505"/>
                  </a:cubicBezTo>
                  <a:cubicBezTo>
                    <a:pt x="31365" y="16491"/>
                    <a:pt x="31460" y="16468"/>
                    <a:pt x="31551" y="16468"/>
                  </a:cubicBezTo>
                  <a:cubicBezTo>
                    <a:pt x="31592" y="16468"/>
                    <a:pt x="31632" y="16473"/>
                    <a:pt x="31668" y="16485"/>
                  </a:cubicBezTo>
                  <a:cubicBezTo>
                    <a:pt x="31727" y="16505"/>
                    <a:pt x="31785" y="16524"/>
                    <a:pt x="31844" y="16602"/>
                  </a:cubicBezTo>
                  <a:cubicBezTo>
                    <a:pt x="31883" y="16661"/>
                    <a:pt x="31922" y="16778"/>
                    <a:pt x="31883" y="16836"/>
                  </a:cubicBezTo>
                  <a:cubicBezTo>
                    <a:pt x="31824" y="17890"/>
                    <a:pt x="32273" y="18729"/>
                    <a:pt x="32800" y="19568"/>
                  </a:cubicBezTo>
                  <a:cubicBezTo>
                    <a:pt x="33093" y="20036"/>
                    <a:pt x="33346" y="20543"/>
                    <a:pt x="33541" y="21090"/>
                  </a:cubicBezTo>
                  <a:cubicBezTo>
                    <a:pt x="33580" y="21168"/>
                    <a:pt x="33600" y="21207"/>
                    <a:pt x="33600" y="21207"/>
                  </a:cubicBezTo>
                  <a:cubicBezTo>
                    <a:pt x="33619" y="21207"/>
                    <a:pt x="33639" y="21187"/>
                    <a:pt x="33737" y="21109"/>
                  </a:cubicBezTo>
                  <a:cubicBezTo>
                    <a:pt x="33776" y="21090"/>
                    <a:pt x="33795" y="21051"/>
                    <a:pt x="33834" y="21051"/>
                  </a:cubicBezTo>
                  <a:cubicBezTo>
                    <a:pt x="33990" y="20953"/>
                    <a:pt x="34107" y="20836"/>
                    <a:pt x="34205" y="20700"/>
                  </a:cubicBezTo>
                  <a:cubicBezTo>
                    <a:pt x="34400" y="20407"/>
                    <a:pt x="34458" y="20056"/>
                    <a:pt x="34517" y="19665"/>
                  </a:cubicBezTo>
                  <a:cubicBezTo>
                    <a:pt x="34615" y="19139"/>
                    <a:pt x="34712" y="18514"/>
                    <a:pt x="35278" y="18085"/>
                  </a:cubicBezTo>
                  <a:lnTo>
                    <a:pt x="35649" y="17792"/>
                  </a:lnTo>
                  <a:cubicBezTo>
                    <a:pt x="36371" y="17226"/>
                    <a:pt x="37093" y="16700"/>
                    <a:pt x="37385" y="15783"/>
                  </a:cubicBezTo>
                  <a:cubicBezTo>
                    <a:pt x="37385" y="15763"/>
                    <a:pt x="37405" y="15744"/>
                    <a:pt x="37424" y="15724"/>
                  </a:cubicBezTo>
                  <a:cubicBezTo>
                    <a:pt x="37444" y="15685"/>
                    <a:pt x="37483" y="15666"/>
                    <a:pt x="37502" y="15666"/>
                  </a:cubicBezTo>
                  <a:cubicBezTo>
                    <a:pt x="37541" y="15646"/>
                    <a:pt x="37619" y="15627"/>
                    <a:pt x="37678" y="15627"/>
                  </a:cubicBezTo>
                  <a:cubicBezTo>
                    <a:pt x="37750" y="15614"/>
                    <a:pt x="37847" y="15606"/>
                    <a:pt x="37958" y="15606"/>
                  </a:cubicBezTo>
                  <a:cubicBezTo>
                    <a:pt x="38206" y="15606"/>
                    <a:pt x="38526" y="15648"/>
                    <a:pt x="38810" y="15783"/>
                  </a:cubicBezTo>
                  <a:cubicBezTo>
                    <a:pt x="38985" y="15861"/>
                    <a:pt x="39141" y="15978"/>
                    <a:pt x="39278" y="16134"/>
                  </a:cubicBezTo>
                  <a:cubicBezTo>
                    <a:pt x="39141" y="15392"/>
                    <a:pt x="38946" y="14670"/>
                    <a:pt x="38712" y="13968"/>
                  </a:cubicBezTo>
                  <a:cubicBezTo>
                    <a:pt x="37932" y="11451"/>
                    <a:pt x="36663" y="9032"/>
                    <a:pt x="34946" y="6866"/>
                  </a:cubicBezTo>
                  <a:cubicBezTo>
                    <a:pt x="33112" y="4622"/>
                    <a:pt x="30927" y="2807"/>
                    <a:pt x="28546" y="1520"/>
                  </a:cubicBezTo>
                  <a:cubicBezTo>
                    <a:pt x="27883" y="1149"/>
                    <a:pt x="27200" y="837"/>
                    <a:pt x="26517" y="544"/>
                  </a:cubicBezTo>
                  <a:cubicBezTo>
                    <a:pt x="25815" y="720"/>
                    <a:pt x="24976" y="817"/>
                    <a:pt x="24293" y="837"/>
                  </a:cubicBezTo>
                  <a:cubicBezTo>
                    <a:pt x="24193" y="839"/>
                    <a:pt x="24094" y="841"/>
                    <a:pt x="23996" y="841"/>
                  </a:cubicBezTo>
                  <a:cubicBezTo>
                    <a:pt x="23385" y="841"/>
                    <a:pt x="22828" y="779"/>
                    <a:pt x="22576" y="544"/>
                  </a:cubicBezTo>
                  <a:cubicBezTo>
                    <a:pt x="22225" y="232"/>
                    <a:pt x="21815" y="56"/>
                    <a:pt x="21308" y="17"/>
                  </a:cubicBezTo>
                  <a:cubicBezTo>
                    <a:pt x="21199" y="6"/>
                    <a:pt x="21087" y="0"/>
                    <a:pt x="20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1"/>
            <p:cNvSpPr/>
            <p:nvPr/>
          </p:nvSpPr>
          <p:spPr>
            <a:xfrm>
              <a:off x="5106566" y="1154180"/>
              <a:ext cx="2413471" cy="2344193"/>
            </a:xfrm>
            <a:custGeom>
              <a:avLst/>
              <a:gdLst/>
              <a:ahLst/>
              <a:cxnLst/>
              <a:rect l="l" t="t" r="r" b="b"/>
              <a:pathLst>
                <a:path w="37659" h="36578" extrusionOk="0">
                  <a:moveTo>
                    <a:pt x="19747" y="0"/>
                  </a:moveTo>
                  <a:lnTo>
                    <a:pt x="19688" y="293"/>
                  </a:lnTo>
                  <a:cubicBezTo>
                    <a:pt x="20176" y="625"/>
                    <a:pt x="20235" y="1347"/>
                    <a:pt x="19805" y="1952"/>
                  </a:cubicBezTo>
                  <a:cubicBezTo>
                    <a:pt x="19468" y="2390"/>
                    <a:pt x="18911" y="2654"/>
                    <a:pt x="18388" y="2654"/>
                  </a:cubicBezTo>
                  <a:cubicBezTo>
                    <a:pt x="18307" y="2654"/>
                    <a:pt x="18226" y="2648"/>
                    <a:pt x="18147" y="2634"/>
                  </a:cubicBezTo>
                  <a:cubicBezTo>
                    <a:pt x="18047" y="2611"/>
                    <a:pt x="17963" y="2604"/>
                    <a:pt x="17891" y="2604"/>
                  </a:cubicBezTo>
                  <a:cubicBezTo>
                    <a:pt x="17780" y="2604"/>
                    <a:pt x="17699" y="2623"/>
                    <a:pt x="17639" y="2634"/>
                  </a:cubicBezTo>
                  <a:cubicBezTo>
                    <a:pt x="17444" y="2673"/>
                    <a:pt x="17249" y="2771"/>
                    <a:pt x="16820" y="3064"/>
                  </a:cubicBezTo>
                  <a:cubicBezTo>
                    <a:pt x="16430" y="3337"/>
                    <a:pt x="15649" y="3922"/>
                    <a:pt x="14635" y="4020"/>
                  </a:cubicBezTo>
                  <a:cubicBezTo>
                    <a:pt x="14440" y="4039"/>
                    <a:pt x="14225" y="4098"/>
                    <a:pt x="13835" y="4215"/>
                  </a:cubicBezTo>
                  <a:cubicBezTo>
                    <a:pt x="13659" y="4273"/>
                    <a:pt x="13464" y="4312"/>
                    <a:pt x="13269" y="4391"/>
                  </a:cubicBezTo>
                  <a:cubicBezTo>
                    <a:pt x="13142" y="4424"/>
                    <a:pt x="13016" y="4439"/>
                    <a:pt x="12892" y="4439"/>
                  </a:cubicBezTo>
                  <a:cubicBezTo>
                    <a:pt x="12654" y="4439"/>
                    <a:pt x="12427" y="4383"/>
                    <a:pt x="12235" y="4293"/>
                  </a:cubicBezTo>
                  <a:cubicBezTo>
                    <a:pt x="11844" y="4488"/>
                    <a:pt x="11357" y="4722"/>
                    <a:pt x="10752" y="5073"/>
                  </a:cubicBezTo>
                  <a:cubicBezTo>
                    <a:pt x="10713" y="5093"/>
                    <a:pt x="10674" y="5112"/>
                    <a:pt x="10635" y="5151"/>
                  </a:cubicBezTo>
                  <a:cubicBezTo>
                    <a:pt x="10576" y="5190"/>
                    <a:pt x="10557" y="5249"/>
                    <a:pt x="10518" y="5288"/>
                  </a:cubicBezTo>
                  <a:cubicBezTo>
                    <a:pt x="10615" y="5269"/>
                    <a:pt x="10674" y="5269"/>
                    <a:pt x="10771" y="5249"/>
                  </a:cubicBezTo>
                  <a:cubicBezTo>
                    <a:pt x="10810" y="5249"/>
                    <a:pt x="10843" y="5246"/>
                    <a:pt x="10893" y="5246"/>
                  </a:cubicBezTo>
                  <a:cubicBezTo>
                    <a:pt x="11016" y="5246"/>
                    <a:pt x="11245" y="5266"/>
                    <a:pt x="11942" y="5405"/>
                  </a:cubicBezTo>
                  <a:cubicBezTo>
                    <a:pt x="11992" y="5398"/>
                    <a:pt x="12034" y="5392"/>
                    <a:pt x="12070" y="5392"/>
                  </a:cubicBezTo>
                  <a:cubicBezTo>
                    <a:pt x="12231" y="5392"/>
                    <a:pt x="12302" y="5507"/>
                    <a:pt x="12684" y="6127"/>
                  </a:cubicBezTo>
                  <a:cubicBezTo>
                    <a:pt x="12703" y="6166"/>
                    <a:pt x="12723" y="6244"/>
                    <a:pt x="12781" y="6342"/>
                  </a:cubicBezTo>
                  <a:cubicBezTo>
                    <a:pt x="12879" y="6264"/>
                    <a:pt x="12996" y="6166"/>
                    <a:pt x="13113" y="6088"/>
                  </a:cubicBezTo>
                  <a:cubicBezTo>
                    <a:pt x="13483" y="5873"/>
                    <a:pt x="13874" y="5756"/>
                    <a:pt x="14264" y="5737"/>
                  </a:cubicBezTo>
                  <a:lnTo>
                    <a:pt x="14557" y="5737"/>
                  </a:lnTo>
                  <a:cubicBezTo>
                    <a:pt x="14674" y="5561"/>
                    <a:pt x="14752" y="5464"/>
                    <a:pt x="14869" y="5269"/>
                  </a:cubicBezTo>
                  <a:cubicBezTo>
                    <a:pt x="14966" y="5112"/>
                    <a:pt x="15103" y="4995"/>
                    <a:pt x="15220" y="4898"/>
                  </a:cubicBezTo>
                  <a:cubicBezTo>
                    <a:pt x="15526" y="4653"/>
                    <a:pt x="15879" y="4541"/>
                    <a:pt x="16205" y="4541"/>
                  </a:cubicBezTo>
                  <a:cubicBezTo>
                    <a:pt x="16296" y="4541"/>
                    <a:pt x="16384" y="4549"/>
                    <a:pt x="16469" y="4566"/>
                  </a:cubicBezTo>
                  <a:cubicBezTo>
                    <a:pt x="16586" y="4566"/>
                    <a:pt x="16820" y="4566"/>
                    <a:pt x="17054" y="4625"/>
                  </a:cubicBezTo>
                  <a:cubicBezTo>
                    <a:pt x="17464" y="4332"/>
                    <a:pt x="17874" y="4215"/>
                    <a:pt x="17932" y="4195"/>
                  </a:cubicBezTo>
                  <a:cubicBezTo>
                    <a:pt x="18049" y="4137"/>
                    <a:pt x="18069" y="4137"/>
                    <a:pt x="18088" y="4117"/>
                  </a:cubicBezTo>
                  <a:cubicBezTo>
                    <a:pt x="18373" y="3944"/>
                    <a:pt x="18690" y="3851"/>
                    <a:pt x="18986" y="3851"/>
                  </a:cubicBezTo>
                  <a:cubicBezTo>
                    <a:pt x="19257" y="3851"/>
                    <a:pt x="19512" y="3930"/>
                    <a:pt x="19708" y="4098"/>
                  </a:cubicBezTo>
                  <a:cubicBezTo>
                    <a:pt x="20098" y="4391"/>
                    <a:pt x="20196" y="4917"/>
                    <a:pt x="20000" y="5444"/>
                  </a:cubicBezTo>
                  <a:cubicBezTo>
                    <a:pt x="20137" y="5542"/>
                    <a:pt x="20293" y="5678"/>
                    <a:pt x="20391" y="5834"/>
                  </a:cubicBezTo>
                  <a:cubicBezTo>
                    <a:pt x="20469" y="5698"/>
                    <a:pt x="20527" y="5581"/>
                    <a:pt x="20625" y="5464"/>
                  </a:cubicBezTo>
                  <a:cubicBezTo>
                    <a:pt x="21249" y="4683"/>
                    <a:pt x="22322" y="4371"/>
                    <a:pt x="22576" y="4273"/>
                  </a:cubicBezTo>
                  <a:cubicBezTo>
                    <a:pt x="22635" y="4234"/>
                    <a:pt x="22674" y="4234"/>
                    <a:pt x="22732" y="4215"/>
                  </a:cubicBezTo>
                  <a:cubicBezTo>
                    <a:pt x="22930" y="4149"/>
                    <a:pt x="23172" y="4092"/>
                    <a:pt x="23423" y="4092"/>
                  </a:cubicBezTo>
                  <a:cubicBezTo>
                    <a:pt x="23543" y="4092"/>
                    <a:pt x="23665" y="4105"/>
                    <a:pt x="23786" y="4137"/>
                  </a:cubicBezTo>
                  <a:cubicBezTo>
                    <a:pt x="24176" y="4234"/>
                    <a:pt x="24410" y="4488"/>
                    <a:pt x="24527" y="4683"/>
                  </a:cubicBezTo>
                  <a:cubicBezTo>
                    <a:pt x="24761" y="4995"/>
                    <a:pt x="24800" y="5386"/>
                    <a:pt x="24800" y="5464"/>
                  </a:cubicBezTo>
                  <a:cubicBezTo>
                    <a:pt x="24820" y="5600"/>
                    <a:pt x="24878" y="5951"/>
                    <a:pt x="24683" y="6342"/>
                  </a:cubicBezTo>
                  <a:cubicBezTo>
                    <a:pt x="24625" y="6439"/>
                    <a:pt x="24586" y="6537"/>
                    <a:pt x="24508" y="6634"/>
                  </a:cubicBezTo>
                  <a:lnTo>
                    <a:pt x="24508" y="6654"/>
                  </a:lnTo>
                  <a:cubicBezTo>
                    <a:pt x="24878" y="7356"/>
                    <a:pt x="24586" y="8176"/>
                    <a:pt x="24527" y="8371"/>
                  </a:cubicBezTo>
                  <a:cubicBezTo>
                    <a:pt x="24508" y="8429"/>
                    <a:pt x="24508" y="8488"/>
                    <a:pt x="24488" y="8507"/>
                  </a:cubicBezTo>
                  <a:cubicBezTo>
                    <a:pt x="24527" y="8605"/>
                    <a:pt x="24566" y="8761"/>
                    <a:pt x="24586" y="8898"/>
                  </a:cubicBezTo>
                  <a:cubicBezTo>
                    <a:pt x="24586" y="9112"/>
                    <a:pt x="24527" y="9346"/>
                    <a:pt x="24430" y="9542"/>
                  </a:cubicBezTo>
                  <a:cubicBezTo>
                    <a:pt x="24234" y="9932"/>
                    <a:pt x="23922" y="10146"/>
                    <a:pt x="23786" y="10244"/>
                  </a:cubicBezTo>
                  <a:cubicBezTo>
                    <a:pt x="23493" y="10420"/>
                    <a:pt x="23161" y="10478"/>
                    <a:pt x="23025" y="10517"/>
                  </a:cubicBezTo>
                  <a:cubicBezTo>
                    <a:pt x="22810" y="10549"/>
                    <a:pt x="22566" y="10564"/>
                    <a:pt x="22308" y="10564"/>
                  </a:cubicBezTo>
                  <a:cubicBezTo>
                    <a:pt x="22097" y="10564"/>
                    <a:pt x="21878" y="10554"/>
                    <a:pt x="21659" y="10537"/>
                  </a:cubicBezTo>
                  <a:cubicBezTo>
                    <a:pt x="21386" y="10478"/>
                    <a:pt x="21152" y="10381"/>
                    <a:pt x="20976" y="10185"/>
                  </a:cubicBezTo>
                  <a:cubicBezTo>
                    <a:pt x="20976" y="10185"/>
                    <a:pt x="20313" y="9893"/>
                    <a:pt x="20117" y="9268"/>
                  </a:cubicBezTo>
                  <a:cubicBezTo>
                    <a:pt x="20039" y="8976"/>
                    <a:pt x="20078" y="8683"/>
                    <a:pt x="20176" y="8390"/>
                  </a:cubicBezTo>
                  <a:cubicBezTo>
                    <a:pt x="20215" y="8215"/>
                    <a:pt x="20313" y="8078"/>
                    <a:pt x="20410" y="7922"/>
                  </a:cubicBezTo>
                  <a:cubicBezTo>
                    <a:pt x="20410" y="7922"/>
                    <a:pt x="20410" y="7903"/>
                    <a:pt x="20391" y="7903"/>
                  </a:cubicBezTo>
                  <a:cubicBezTo>
                    <a:pt x="20196" y="8234"/>
                    <a:pt x="19844" y="8586"/>
                    <a:pt x="19415" y="8800"/>
                  </a:cubicBezTo>
                  <a:cubicBezTo>
                    <a:pt x="19099" y="8948"/>
                    <a:pt x="18776" y="8999"/>
                    <a:pt x="18479" y="8999"/>
                  </a:cubicBezTo>
                  <a:cubicBezTo>
                    <a:pt x="18227" y="8999"/>
                    <a:pt x="17993" y="8962"/>
                    <a:pt x="17796" y="8917"/>
                  </a:cubicBezTo>
                  <a:lnTo>
                    <a:pt x="17796" y="8917"/>
                  </a:lnTo>
                  <a:cubicBezTo>
                    <a:pt x="17932" y="9210"/>
                    <a:pt x="17893" y="9503"/>
                    <a:pt x="17874" y="9639"/>
                  </a:cubicBezTo>
                  <a:cubicBezTo>
                    <a:pt x="17757" y="10556"/>
                    <a:pt x="16996" y="11434"/>
                    <a:pt x="16566" y="11903"/>
                  </a:cubicBezTo>
                  <a:cubicBezTo>
                    <a:pt x="16625" y="11942"/>
                    <a:pt x="16722" y="12020"/>
                    <a:pt x="16800" y="12098"/>
                  </a:cubicBezTo>
                  <a:cubicBezTo>
                    <a:pt x="17054" y="12332"/>
                    <a:pt x="17191" y="12663"/>
                    <a:pt x="17249" y="12995"/>
                  </a:cubicBezTo>
                  <a:cubicBezTo>
                    <a:pt x="17405" y="13873"/>
                    <a:pt x="17874" y="14615"/>
                    <a:pt x="18518" y="15551"/>
                  </a:cubicBezTo>
                  <a:cubicBezTo>
                    <a:pt x="18947" y="16195"/>
                    <a:pt x="19454" y="16956"/>
                    <a:pt x="19805" y="17854"/>
                  </a:cubicBezTo>
                  <a:cubicBezTo>
                    <a:pt x="20196" y="17639"/>
                    <a:pt x="20586" y="17483"/>
                    <a:pt x="20898" y="17366"/>
                  </a:cubicBezTo>
                  <a:cubicBezTo>
                    <a:pt x="21581" y="17093"/>
                    <a:pt x="21971" y="16917"/>
                    <a:pt x="22264" y="16624"/>
                  </a:cubicBezTo>
                  <a:cubicBezTo>
                    <a:pt x="22420" y="16488"/>
                    <a:pt x="22556" y="16371"/>
                    <a:pt x="22674" y="16234"/>
                  </a:cubicBezTo>
                  <a:cubicBezTo>
                    <a:pt x="22830" y="16098"/>
                    <a:pt x="22966" y="15980"/>
                    <a:pt x="23103" y="15824"/>
                  </a:cubicBezTo>
                  <a:lnTo>
                    <a:pt x="23103" y="15824"/>
                  </a:lnTo>
                  <a:cubicBezTo>
                    <a:pt x="22966" y="15883"/>
                    <a:pt x="22869" y="15902"/>
                    <a:pt x="22771" y="15902"/>
                  </a:cubicBezTo>
                  <a:cubicBezTo>
                    <a:pt x="22693" y="15914"/>
                    <a:pt x="22601" y="15923"/>
                    <a:pt x="22502" y="15923"/>
                  </a:cubicBezTo>
                  <a:cubicBezTo>
                    <a:pt x="22280" y="15923"/>
                    <a:pt x="22019" y="15881"/>
                    <a:pt x="21776" y="15746"/>
                  </a:cubicBezTo>
                  <a:cubicBezTo>
                    <a:pt x="21581" y="15649"/>
                    <a:pt x="21405" y="15512"/>
                    <a:pt x="21269" y="15298"/>
                  </a:cubicBezTo>
                  <a:cubicBezTo>
                    <a:pt x="21210" y="15200"/>
                    <a:pt x="21171" y="15122"/>
                    <a:pt x="21152" y="15024"/>
                  </a:cubicBezTo>
                  <a:cubicBezTo>
                    <a:pt x="20878" y="14946"/>
                    <a:pt x="20664" y="14829"/>
                    <a:pt x="20469" y="14654"/>
                  </a:cubicBezTo>
                  <a:cubicBezTo>
                    <a:pt x="19942" y="14166"/>
                    <a:pt x="19942" y="13405"/>
                    <a:pt x="19942" y="13288"/>
                  </a:cubicBezTo>
                  <a:lnTo>
                    <a:pt x="19942" y="13171"/>
                  </a:lnTo>
                  <a:cubicBezTo>
                    <a:pt x="19922" y="13151"/>
                    <a:pt x="19903" y="13093"/>
                    <a:pt x="19883" y="13073"/>
                  </a:cubicBezTo>
                  <a:cubicBezTo>
                    <a:pt x="19786" y="12878"/>
                    <a:pt x="19727" y="12703"/>
                    <a:pt x="19727" y="12566"/>
                  </a:cubicBezTo>
                  <a:lnTo>
                    <a:pt x="19727" y="12312"/>
                  </a:lnTo>
                  <a:cubicBezTo>
                    <a:pt x="19786" y="12000"/>
                    <a:pt x="19981" y="11688"/>
                    <a:pt x="20000" y="11629"/>
                  </a:cubicBezTo>
                  <a:cubicBezTo>
                    <a:pt x="20000" y="11629"/>
                    <a:pt x="20235" y="11142"/>
                    <a:pt x="20683" y="10868"/>
                  </a:cubicBezTo>
                  <a:cubicBezTo>
                    <a:pt x="20800" y="10810"/>
                    <a:pt x="21074" y="10654"/>
                    <a:pt x="21405" y="10654"/>
                  </a:cubicBezTo>
                  <a:cubicBezTo>
                    <a:pt x="21737" y="10654"/>
                    <a:pt x="22186" y="10712"/>
                    <a:pt x="22576" y="10946"/>
                  </a:cubicBezTo>
                  <a:cubicBezTo>
                    <a:pt x="22732" y="11044"/>
                    <a:pt x="22966" y="11220"/>
                    <a:pt x="23103" y="11551"/>
                  </a:cubicBezTo>
                  <a:cubicBezTo>
                    <a:pt x="23259" y="11942"/>
                    <a:pt x="23513" y="12195"/>
                    <a:pt x="23805" y="12371"/>
                  </a:cubicBezTo>
                  <a:cubicBezTo>
                    <a:pt x="24178" y="12557"/>
                    <a:pt x="24638" y="12633"/>
                    <a:pt x="25115" y="12633"/>
                  </a:cubicBezTo>
                  <a:cubicBezTo>
                    <a:pt x="25386" y="12633"/>
                    <a:pt x="25663" y="12608"/>
                    <a:pt x="25932" y="12566"/>
                  </a:cubicBezTo>
                  <a:cubicBezTo>
                    <a:pt x="26290" y="12507"/>
                    <a:pt x="26632" y="12477"/>
                    <a:pt x="26959" y="12477"/>
                  </a:cubicBezTo>
                  <a:cubicBezTo>
                    <a:pt x="27612" y="12477"/>
                    <a:pt x="28202" y="12598"/>
                    <a:pt x="28722" y="12859"/>
                  </a:cubicBezTo>
                  <a:cubicBezTo>
                    <a:pt x="29464" y="13210"/>
                    <a:pt x="29971" y="13776"/>
                    <a:pt x="30342" y="14381"/>
                  </a:cubicBezTo>
                  <a:cubicBezTo>
                    <a:pt x="30478" y="14381"/>
                    <a:pt x="30673" y="14381"/>
                    <a:pt x="30868" y="14439"/>
                  </a:cubicBezTo>
                  <a:cubicBezTo>
                    <a:pt x="31122" y="14517"/>
                    <a:pt x="31395" y="14654"/>
                    <a:pt x="31610" y="14927"/>
                  </a:cubicBezTo>
                  <a:cubicBezTo>
                    <a:pt x="31844" y="15259"/>
                    <a:pt x="31844" y="15629"/>
                    <a:pt x="31825" y="15824"/>
                  </a:cubicBezTo>
                  <a:cubicBezTo>
                    <a:pt x="31786" y="16488"/>
                    <a:pt x="32020" y="16995"/>
                    <a:pt x="32468" y="17776"/>
                  </a:cubicBezTo>
                  <a:cubicBezTo>
                    <a:pt x="32683" y="17190"/>
                    <a:pt x="32976" y="16605"/>
                    <a:pt x="33561" y="16156"/>
                  </a:cubicBezTo>
                  <a:cubicBezTo>
                    <a:pt x="33698" y="16059"/>
                    <a:pt x="33834" y="15922"/>
                    <a:pt x="33951" y="15863"/>
                  </a:cubicBezTo>
                  <a:cubicBezTo>
                    <a:pt x="34732" y="15278"/>
                    <a:pt x="35122" y="14927"/>
                    <a:pt x="35298" y="14420"/>
                  </a:cubicBezTo>
                  <a:cubicBezTo>
                    <a:pt x="35356" y="14185"/>
                    <a:pt x="35454" y="14049"/>
                    <a:pt x="35551" y="13951"/>
                  </a:cubicBezTo>
                  <a:cubicBezTo>
                    <a:pt x="35746" y="13737"/>
                    <a:pt x="35942" y="13639"/>
                    <a:pt x="36000" y="13600"/>
                  </a:cubicBezTo>
                  <a:cubicBezTo>
                    <a:pt x="36195" y="13502"/>
                    <a:pt x="36410" y="13483"/>
                    <a:pt x="36488" y="13463"/>
                  </a:cubicBezTo>
                  <a:cubicBezTo>
                    <a:pt x="36976" y="13444"/>
                    <a:pt x="37405" y="13190"/>
                    <a:pt x="37659" y="12839"/>
                  </a:cubicBezTo>
                  <a:cubicBezTo>
                    <a:pt x="36878" y="10322"/>
                    <a:pt x="35610" y="7903"/>
                    <a:pt x="33873" y="5737"/>
                  </a:cubicBezTo>
                  <a:cubicBezTo>
                    <a:pt x="32039" y="3493"/>
                    <a:pt x="29873" y="1678"/>
                    <a:pt x="27493" y="391"/>
                  </a:cubicBezTo>
                  <a:cubicBezTo>
                    <a:pt x="27068" y="329"/>
                    <a:pt x="26644" y="299"/>
                    <a:pt x="26230" y="299"/>
                  </a:cubicBezTo>
                  <a:cubicBezTo>
                    <a:pt x="25463" y="299"/>
                    <a:pt x="24731" y="403"/>
                    <a:pt x="24098" y="605"/>
                  </a:cubicBezTo>
                  <a:cubicBezTo>
                    <a:pt x="23708" y="722"/>
                    <a:pt x="23317" y="800"/>
                    <a:pt x="23064" y="820"/>
                  </a:cubicBezTo>
                  <a:cubicBezTo>
                    <a:pt x="22920" y="829"/>
                    <a:pt x="22747" y="836"/>
                    <a:pt x="22559" y="836"/>
                  </a:cubicBezTo>
                  <a:cubicBezTo>
                    <a:pt x="21908" y="836"/>
                    <a:pt x="21070" y="743"/>
                    <a:pt x="20586" y="274"/>
                  </a:cubicBezTo>
                  <a:cubicBezTo>
                    <a:pt x="20410" y="98"/>
                    <a:pt x="20196" y="20"/>
                    <a:pt x="19903" y="0"/>
                  </a:cubicBezTo>
                  <a:close/>
                  <a:moveTo>
                    <a:pt x="6654" y="11083"/>
                  </a:moveTo>
                  <a:cubicBezTo>
                    <a:pt x="5620" y="11122"/>
                    <a:pt x="5015" y="11200"/>
                    <a:pt x="4508" y="11493"/>
                  </a:cubicBezTo>
                  <a:cubicBezTo>
                    <a:pt x="4313" y="11610"/>
                    <a:pt x="4118" y="11766"/>
                    <a:pt x="3923" y="12020"/>
                  </a:cubicBezTo>
                  <a:cubicBezTo>
                    <a:pt x="3357" y="12781"/>
                    <a:pt x="2772" y="13424"/>
                    <a:pt x="2284" y="13932"/>
                  </a:cubicBezTo>
                  <a:cubicBezTo>
                    <a:pt x="1386" y="14907"/>
                    <a:pt x="801" y="15590"/>
                    <a:pt x="450" y="16605"/>
                  </a:cubicBezTo>
                  <a:cubicBezTo>
                    <a:pt x="137" y="17561"/>
                    <a:pt x="1" y="19005"/>
                    <a:pt x="391" y="21268"/>
                  </a:cubicBezTo>
                  <a:cubicBezTo>
                    <a:pt x="411" y="21444"/>
                    <a:pt x="489" y="21580"/>
                    <a:pt x="606" y="21736"/>
                  </a:cubicBezTo>
                  <a:lnTo>
                    <a:pt x="625" y="21756"/>
                  </a:lnTo>
                  <a:cubicBezTo>
                    <a:pt x="742" y="21932"/>
                    <a:pt x="937" y="22049"/>
                    <a:pt x="1113" y="22127"/>
                  </a:cubicBezTo>
                  <a:cubicBezTo>
                    <a:pt x="1328" y="22224"/>
                    <a:pt x="1523" y="22224"/>
                    <a:pt x="1679" y="22224"/>
                  </a:cubicBezTo>
                  <a:cubicBezTo>
                    <a:pt x="1796" y="22205"/>
                    <a:pt x="1874" y="22166"/>
                    <a:pt x="1972" y="22107"/>
                  </a:cubicBezTo>
                  <a:cubicBezTo>
                    <a:pt x="2501" y="21742"/>
                    <a:pt x="3082" y="21479"/>
                    <a:pt x="3699" y="21479"/>
                  </a:cubicBezTo>
                  <a:cubicBezTo>
                    <a:pt x="3741" y="21479"/>
                    <a:pt x="3783" y="21480"/>
                    <a:pt x="3825" y="21483"/>
                  </a:cubicBezTo>
                  <a:cubicBezTo>
                    <a:pt x="4801" y="21580"/>
                    <a:pt x="5289" y="22400"/>
                    <a:pt x="5425" y="22595"/>
                  </a:cubicBezTo>
                  <a:cubicBezTo>
                    <a:pt x="5503" y="22653"/>
                    <a:pt x="5523" y="22732"/>
                    <a:pt x="5581" y="22790"/>
                  </a:cubicBezTo>
                  <a:lnTo>
                    <a:pt x="5601" y="22810"/>
                  </a:lnTo>
                  <a:cubicBezTo>
                    <a:pt x="5874" y="22810"/>
                    <a:pt x="6147" y="22907"/>
                    <a:pt x="6342" y="23102"/>
                  </a:cubicBezTo>
                  <a:cubicBezTo>
                    <a:pt x="6576" y="23317"/>
                    <a:pt x="6732" y="23668"/>
                    <a:pt x="6674" y="24019"/>
                  </a:cubicBezTo>
                  <a:cubicBezTo>
                    <a:pt x="6596" y="25053"/>
                    <a:pt x="6967" y="25951"/>
                    <a:pt x="7513" y="27141"/>
                  </a:cubicBezTo>
                  <a:cubicBezTo>
                    <a:pt x="8020" y="28312"/>
                    <a:pt x="8703" y="29775"/>
                    <a:pt x="8645" y="31590"/>
                  </a:cubicBezTo>
                  <a:cubicBezTo>
                    <a:pt x="8645" y="32058"/>
                    <a:pt x="9074" y="32663"/>
                    <a:pt x="10049" y="33775"/>
                  </a:cubicBezTo>
                  <a:cubicBezTo>
                    <a:pt x="10401" y="34224"/>
                    <a:pt x="10849" y="34712"/>
                    <a:pt x="11181" y="35219"/>
                  </a:cubicBezTo>
                  <a:cubicBezTo>
                    <a:pt x="11805" y="36117"/>
                    <a:pt x="12118" y="36468"/>
                    <a:pt x="12449" y="36565"/>
                  </a:cubicBezTo>
                  <a:cubicBezTo>
                    <a:pt x="12491" y="36571"/>
                    <a:pt x="12541" y="36577"/>
                    <a:pt x="12603" y="36577"/>
                  </a:cubicBezTo>
                  <a:cubicBezTo>
                    <a:pt x="12747" y="36577"/>
                    <a:pt x="12955" y="36546"/>
                    <a:pt x="13269" y="36409"/>
                  </a:cubicBezTo>
                  <a:cubicBezTo>
                    <a:pt x="13386" y="36370"/>
                    <a:pt x="13503" y="36312"/>
                    <a:pt x="13581" y="36292"/>
                  </a:cubicBezTo>
                  <a:cubicBezTo>
                    <a:pt x="13718" y="36253"/>
                    <a:pt x="13776" y="36214"/>
                    <a:pt x="13796" y="36214"/>
                  </a:cubicBezTo>
                  <a:cubicBezTo>
                    <a:pt x="13854" y="36117"/>
                    <a:pt x="13893" y="36078"/>
                    <a:pt x="13932" y="36019"/>
                  </a:cubicBezTo>
                  <a:cubicBezTo>
                    <a:pt x="14654" y="35141"/>
                    <a:pt x="14908" y="34790"/>
                    <a:pt x="14908" y="34497"/>
                  </a:cubicBezTo>
                  <a:cubicBezTo>
                    <a:pt x="14908" y="34400"/>
                    <a:pt x="14869" y="34165"/>
                    <a:pt x="14479" y="33756"/>
                  </a:cubicBezTo>
                  <a:lnTo>
                    <a:pt x="14459" y="33736"/>
                  </a:lnTo>
                  <a:cubicBezTo>
                    <a:pt x="14342" y="33561"/>
                    <a:pt x="14225" y="33346"/>
                    <a:pt x="14186" y="33073"/>
                  </a:cubicBezTo>
                  <a:cubicBezTo>
                    <a:pt x="14166" y="32780"/>
                    <a:pt x="14244" y="32507"/>
                    <a:pt x="14322" y="32351"/>
                  </a:cubicBezTo>
                  <a:cubicBezTo>
                    <a:pt x="14459" y="32058"/>
                    <a:pt x="14674" y="31863"/>
                    <a:pt x="14752" y="31804"/>
                  </a:cubicBezTo>
                  <a:cubicBezTo>
                    <a:pt x="14947" y="31668"/>
                    <a:pt x="15201" y="31492"/>
                    <a:pt x="15337" y="31414"/>
                  </a:cubicBezTo>
                  <a:cubicBezTo>
                    <a:pt x="15883" y="31102"/>
                    <a:pt x="16274" y="30829"/>
                    <a:pt x="16430" y="30556"/>
                  </a:cubicBezTo>
                  <a:cubicBezTo>
                    <a:pt x="16488" y="30458"/>
                    <a:pt x="16508" y="30400"/>
                    <a:pt x="16508" y="30322"/>
                  </a:cubicBezTo>
                  <a:cubicBezTo>
                    <a:pt x="16508" y="30205"/>
                    <a:pt x="16469" y="29931"/>
                    <a:pt x="16137" y="29483"/>
                  </a:cubicBezTo>
                  <a:cubicBezTo>
                    <a:pt x="15825" y="29053"/>
                    <a:pt x="15805" y="28487"/>
                    <a:pt x="15805" y="28351"/>
                  </a:cubicBezTo>
                  <a:cubicBezTo>
                    <a:pt x="15552" y="28117"/>
                    <a:pt x="15337" y="27824"/>
                    <a:pt x="15220" y="27473"/>
                  </a:cubicBezTo>
                  <a:cubicBezTo>
                    <a:pt x="15122" y="27122"/>
                    <a:pt x="15142" y="26790"/>
                    <a:pt x="15259" y="26458"/>
                  </a:cubicBezTo>
                  <a:cubicBezTo>
                    <a:pt x="15513" y="25775"/>
                    <a:pt x="16196" y="25366"/>
                    <a:pt x="16274" y="25327"/>
                  </a:cubicBezTo>
                  <a:cubicBezTo>
                    <a:pt x="16313" y="25288"/>
                    <a:pt x="16332" y="25268"/>
                    <a:pt x="16371" y="25249"/>
                  </a:cubicBezTo>
                  <a:cubicBezTo>
                    <a:pt x="16898" y="24605"/>
                    <a:pt x="17366" y="24078"/>
                    <a:pt x="17776" y="23610"/>
                  </a:cubicBezTo>
                  <a:cubicBezTo>
                    <a:pt x="18810" y="22439"/>
                    <a:pt x="19435" y="21756"/>
                    <a:pt x="19844" y="21268"/>
                  </a:cubicBezTo>
                  <a:lnTo>
                    <a:pt x="19844" y="21268"/>
                  </a:lnTo>
                  <a:cubicBezTo>
                    <a:pt x="19805" y="21288"/>
                    <a:pt x="19747" y="21288"/>
                    <a:pt x="19708" y="21327"/>
                  </a:cubicBezTo>
                  <a:cubicBezTo>
                    <a:pt x="19524" y="21375"/>
                    <a:pt x="19344" y="21390"/>
                    <a:pt x="19185" y="21390"/>
                  </a:cubicBezTo>
                  <a:cubicBezTo>
                    <a:pt x="18954" y="21390"/>
                    <a:pt x="18766" y="21358"/>
                    <a:pt x="18674" y="21346"/>
                  </a:cubicBezTo>
                  <a:cubicBezTo>
                    <a:pt x="18557" y="21327"/>
                    <a:pt x="18342" y="21268"/>
                    <a:pt x="18147" y="21171"/>
                  </a:cubicBezTo>
                  <a:cubicBezTo>
                    <a:pt x="18088" y="21151"/>
                    <a:pt x="17971" y="21093"/>
                    <a:pt x="17854" y="20975"/>
                  </a:cubicBezTo>
                  <a:cubicBezTo>
                    <a:pt x="17776" y="20936"/>
                    <a:pt x="17659" y="20780"/>
                    <a:pt x="17561" y="20566"/>
                  </a:cubicBezTo>
                  <a:cubicBezTo>
                    <a:pt x="17503" y="20449"/>
                    <a:pt x="17483" y="20273"/>
                    <a:pt x="17483" y="20117"/>
                  </a:cubicBezTo>
                  <a:cubicBezTo>
                    <a:pt x="17444" y="20097"/>
                    <a:pt x="17308" y="20019"/>
                    <a:pt x="17074" y="19902"/>
                  </a:cubicBezTo>
                  <a:cubicBezTo>
                    <a:pt x="16722" y="19727"/>
                    <a:pt x="16001" y="19395"/>
                    <a:pt x="15552" y="18693"/>
                  </a:cubicBezTo>
                  <a:cubicBezTo>
                    <a:pt x="15318" y="18263"/>
                    <a:pt x="15201" y="17756"/>
                    <a:pt x="15201" y="17190"/>
                  </a:cubicBezTo>
                  <a:cubicBezTo>
                    <a:pt x="15201" y="16976"/>
                    <a:pt x="15044" y="16663"/>
                    <a:pt x="14596" y="15883"/>
                  </a:cubicBezTo>
                  <a:cubicBezTo>
                    <a:pt x="14225" y="15200"/>
                    <a:pt x="13562" y="14146"/>
                    <a:pt x="13562" y="12859"/>
                  </a:cubicBezTo>
                  <a:lnTo>
                    <a:pt x="13562" y="12839"/>
                  </a:lnTo>
                  <a:cubicBezTo>
                    <a:pt x="13269" y="12937"/>
                    <a:pt x="12976" y="12976"/>
                    <a:pt x="12703" y="12976"/>
                  </a:cubicBezTo>
                  <a:cubicBezTo>
                    <a:pt x="12137" y="12976"/>
                    <a:pt x="11669" y="12839"/>
                    <a:pt x="11337" y="12605"/>
                  </a:cubicBezTo>
                  <a:cubicBezTo>
                    <a:pt x="11240" y="12742"/>
                    <a:pt x="11123" y="12859"/>
                    <a:pt x="10986" y="12956"/>
                  </a:cubicBezTo>
                  <a:cubicBezTo>
                    <a:pt x="10752" y="13151"/>
                    <a:pt x="10479" y="13268"/>
                    <a:pt x="10186" y="13346"/>
                  </a:cubicBezTo>
                  <a:cubicBezTo>
                    <a:pt x="10045" y="13375"/>
                    <a:pt x="9911" y="13387"/>
                    <a:pt x="9786" y="13387"/>
                  </a:cubicBezTo>
                  <a:cubicBezTo>
                    <a:pt x="9322" y="13387"/>
                    <a:pt x="8992" y="13229"/>
                    <a:pt x="8976" y="13229"/>
                  </a:cubicBezTo>
                  <a:cubicBezTo>
                    <a:pt x="8957" y="13229"/>
                    <a:pt x="8918" y="13190"/>
                    <a:pt x="8918" y="13190"/>
                  </a:cubicBezTo>
                  <a:cubicBezTo>
                    <a:pt x="8586" y="13151"/>
                    <a:pt x="8313" y="12956"/>
                    <a:pt x="8157" y="12663"/>
                  </a:cubicBezTo>
                  <a:cubicBezTo>
                    <a:pt x="8118" y="12585"/>
                    <a:pt x="8098" y="12507"/>
                    <a:pt x="8059" y="12449"/>
                  </a:cubicBezTo>
                  <a:cubicBezTo>
                    <a:pt x="7942" y="12410"/>
                    <a:pt x="7045" y="12195"/>
                    <a:pt x="6752" y="11473"/>
                  </a:cubicBezTo>
                  <a:cubicBezTo>
                    <a:pt x="6693" y="11337"/>
                    <a:pt x="6674" y="11200"/>
                    <a:pt x="6654" y="11083"/>
                  </a:cubicBezTo>
                  <a:close/>
                </a:path>
              </a:pathLst>
            </a:custGeom>
            <a:solidFill>
              <a:srgbClr val="0088D3">
                <a:alpha val="27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1"/>
            <p:cNvSpPr/>
            <p:nvPr/>
          </p:nvSpPr>
          <p:spPr>
            <a:xfrm>
              <a:off x="4766769" y="1372980"/>
              <a:ext cx="2798317" cy="930166"/>
            </a:xfrm>
            <a:custGeom>
              <a:avLst/>
              <a:gdLst/>
              <a:ahLst/>
              <a:cxnLst/>
              <a:rect l="l" t="t" r="r" b="b"/>
              <a:pathLst>
                <a:path w="43664" h="14514" extrusionOk="0">
                  <a:moveTo>
                    <a:pt x="38941" y="1"/>
                  </a:moveTo>
                  <a:lnTo>
                    <a:pt x="38941" y="1"/>
                  </a:lnTo>
                  <a:cubicBezTo>
                    <a:pt x="40326" y="625"/>
                    <a:pt x="41126" y="1679"/>
                    <a:pt x="41126" y="2381"/>
                  </a:cubicBezTo>
                  <a:cubicBezTo>
                    <a:pt x="41126" y="2713"/>
                    <a:pt x="41341" y="2830"/>
                    <a:pt x="41439" y="3006"/>
                  </a:cubicBezTo>
                  <a:cubicBezTo>
                    <a:pt x="41575" y="3201"/>
                    <a:pt x="41439" y="3474"/>
                    <a:pt x="40405" y="4157"/>
                  </a:cubicBezTo>
                  <a:cubicBezTo>
                    <a:pt x="39370" y="4820"/>
                    <a:pt x="38414" y="5133"/>
                    <a:pt x="37341" y="5191"/>
                  </a:cubicBezTo>
                  <a:cubicBezTo>
                    <a:pt x="37162" y="5203"/>
                    <a:pt x="36979" y="5208"/>
                    <a:pt x="36792" y="5208"/>
                  </a:cubicBezTo>
                  <a:cubicBezTo>
                    <a:pt x="36045" y="5208"/>
                    <a:pt x="35230" y="5121"/>
                    <a:pt x="34278" y="4996"/>
                  </a:cubicBezTo>
                  <a:cubicBezTo>
                    <a:pt x="33642" y="4909"/>
                    <a:pt x="33149" y="4879"/>
                    <a:pt x="32743" y="4879"/>
                  </a:cubicBezTo>
                  <a:cubicBezTo>
                    <a:pt x="31907" y="4879"/>
                    <a:pt x="31444" y="5004"/>
                    <a:pt x="30875" y="5004"/>
                  </a:cubicBezTo>
                  <a:cubicBezTo>
                    <a:pt x="30611" y="5004"/>
                    <a:pt x="30324" y="4977"/>
                    <a:pt x="29966" y="4898"/>
                  </a:cubicBezTo>
                  <a:cubicBezTo>
                    <a:pt x="29474" y="4798"/>
                    <a:pt x="29086" y="4754"/>
                    <a:pt x="28799" y="4754"/>
                  </a:cubicBezTo>
                  <a:cubicBezTo>
                    <a:pt x="28195" y="4754"/>
                    <a:pt x="28030" y="4946"/>
                    <a:pt x="28268" y="5211"/>
                  </a:cubicBezTo>
                  <a:cubicBezTo>
                    <a:pt x="28400" y="5342"/>
                    <a:pt x="28327" y="5374"/>
                    <a:pt x="28169" y="5374"/>
                  </a:cubicBezTo>
                  <a:cubicBezTo>
                    <a:pt x="28021" y="5374"/>
                    <a:pt x="27798" y="5346"/>
                    <a:pt x="27597" y="5346"/>
                  </a:cubicBezTo>
                  <a:cubicBezTo>
                    <a:pt x="27374" y="5346"/>
                    <a:pt x="27177" y="5380"/>
                    <a:pt x="27137" y="5523"/>
                  </a:cubicBezTo>
                  <a:cubicBezTo>
                    <a:pt x="27120" y="5568"/>
                    <a:pt x="27053" y="5588"/>
                    <a:pt x="26947" y="5588"/>
                  </a:cubicBezTo>
                  <a:cubicBezTo>
                    <a:pt x="26185" y="5588"/>
                    <a:pt x="23423" y="4541"/>
                    <a:pt x="23098" y="4215"/>
                  </a:cubicBezTo>
                  <a:cubicBezTo>
                    <a:pt x="22746" y="3884"/>
                    <a:pt x="25985" y="2655"/>
                    <a:pt x="24620" y="2381"/>
                  </a:cubicBezTo>
                  <a:cubicBezTo>
                    <a:pt x="23254" y="2128"/>
                    <a:pt x="20542" y="1874"/>
                    <a:pt x="19156" y="1679"/>
                  </a:cubicBezTo>
                  <a:cubicBezTo>
                    <a:pt x="18812" y="1630"/>
                    <a:pt x="18416" y="1607"/>
                    <a:pt x="18035" y="1607"/>
                  </a:cubicBezTo>
                  <a:cubicBezTo>
                    <a:pt x="16881" y="1607"/>
                    <a:pt x="15862" y="1820"/>
                    <a:pt x="16815" y="2186"/>
                  </a:cubicBezTo>
                  <a:cubicBezTo>
                    <a:pt x="17781" y="2564"/>
                    <a:pt x="17708" y="2906"/>
                    <a:pt x="17272" y="2906"/>
                  </a:cubicBezTo>
                  <a:cubicBezTo>
                    <a:pt x="17145" y="2906"/>
                    <a:pt x="16987" y="2877"/>
                    <a:pt x="16815" y="2811"/>
                  </a:cubicBezTo>
                  <a:cubicBezTo>
                    <a:pt x="16707" y="2770"/>
                    <a:pt x="16610" y="2754"/>
                    <a:pt x="16517" y="2754"/>
                  </a:cubicBezTo>
                  <a:cubicBezTo>
                    <a:pt x="16078" y="2754"/>
                    <a:pt x="15757" y="3127"/>
                    <a:pt x="15088" y="3127"/>
                  </a:cubicBezTo>
                  <a:cubicBezTo>
                    <a:pt x="14872" y="3127"/>
                    <a:pt x="14621" y="3089"/>
                    <a:pt x="14317" y="2986"/>
                  </a:cubicBezTo>
                  <a:cubicBezTo>
                    <a:pt x="12912" y="2498"/>
                    <a:pt x="12795" y="2694"/>
                    <a:pt x="11469" y="2011"/>
                  </a:cubicBezTo>
                  <a:cubicBezTo>
                    <a:pt x="11088" y="1809"/>
                    <a:pt x="10748" y="1726"/>
                    <a:pt x="10481" y="1726"/>
                  </a:cubicBezTo>
                  <a:cubicBezTo>
                    <a:pt x="9843" y="1726"/>
                    <a:pt x="9615" y="2195"/>
                    <a:pt x="10220" y="2635"/>
                  </a:cubicBezTo>
                  <a:cubicBezTo>
                    <a:pt x="11078" y="3259"/>
                    <a:pt x="10434" y="3494"/>
                    <a:pt x="9888" y="3494"/>
                  </a:cubicBezTo>
                  <a:cubicBezTo>
                    <a:pt x="9322" y="3494"/>
                    <a:pt x="8386" y="4079"/>
                    <a:pt x="9342" y="4996"/>
                  </a:cubicBezTo>
                  <a:cubicBezTo>
                    <a:pt x="10298" y="5932"/>
                    <a:pt x="12912" y="7532"/>
                    <a:pt x="11703" y="7532"/>
                  </a:cubicBezTo>
                  <a:cubicBezTo>
                    <a:pt x="11205" y="7532"/>
                    <a:pt x="10612" y="7580"/>
                    <a:pt x="10023" y="7580"/>
                  </a:cubicBezTo>
                  <a:cubicBezTo>
                    <a:pt x="9201" y="7580"/>
                    <a:pt x="8385" y="7488"/>
                    <a:pt x="7839" y="7045"/>
                  </a:cubicBezTo>
                  <a:cubicBezTo>
                    <a:pt x="6864" y="6303"/>
                    <a:pt x="6181" y="5932"/>
                    <a:pt x="5713" y="5464"/>
                  </a:cubicBezTo>
                  <a:cubicBezTo>
                    <a:pt x="5627" y="5378"/>
                    <a:pt x="5572" y="5342"/>
                    <a:pt x="5542" y="5342"/>
                  </a:cubicBezTo>
                  <a:cubicBezTo>
                    <a:pt x="5410" y="5342"/>
                    <a:pt x="5783" y="6057"/>
                    <a:pt x="6181" y="6264"/>
                  </a:cubicBezTo>
                  <a:cubicBezTo>
                    <a:pt x="6280" y="6320"/>
                    <a:pt x="6288" y="6345"/>
                    <a:pt x="6235" y="6345"/>
                  </a:cubicBezTo>
                  <a:cubicBezTo>
                    <a:pt x="6050" y="6345"/>
                    <a:pt x="5123" y="6041"/>
                    <a:pt x="4835" y="5737"/>
                  </a:cubicBezTo>
                  <a:cubicBezTo>
                    <a:pt x="4464" y="5367"/>
                    <a:pt x="3839" y="4898"/>
                    <a:pt x="3547" y="4606"/>
                  </a:cubicBezTo>
                  <a:cubicBezTo>
                    <a:pt x="3254" y="4313"/>
                    <a:pt x="2805" y="3181"/>
                    <a:pt x="3098" y="2069"/>
                  </a:cubicBezTo>
                  <a:lnTo>
                    <a:pt x="3098" y="2069"/>
                  </a:lnTo>
                  <a:cubicBezTo>
                    <a:pt x="2474" y="3103"/>
                    <a:pt x="2766" y="4664"/>
                    <a:pt x="3332" y="5191"/>
                  </a:cubicBezTo>
                  <a:cubicBezTo>
                    <a:pt x="3859" y="5737"/>
                    <a:pt x="4249" y="7006"/>
                    <a:pt x="5615" y="7864"/>
                  </a:cubicBezTo>
                  <a:cubicBezTo>
                    <a:pt x="6981" y="8703"/>
                    <a:pt x="8834" y="9171"/>
                    <a:pt x="8308" y="9249"/>
                  </a:cubicBezTo>
                  <a:cubicBezTo>
                    <a:pt x="7761" y="9328"/>
                    <a:pt x="6278" y="9620"/>
                    <a:pt x="6513" y="9835"/>
                  </a:cubicBezTo>
                  <a:cubicBezTo>
                    <a:pt x="6674" y="9984"/>
                    <a:pt x="6701" y="10102"/>
                    <a:pt x="6513" y="10102"/>
                  </a:cubicBezTo>
                  <a:cubicBezTo>
                    <a:pt x="6405" y="10102"/>
                    <a:pt x="6228" y="10063"/>
                    <a:pt x="5966" y="9971"/>
                  </a:cubicBezTo>
                  <a:cubicBezTo>
                    <a:pt x="5789" y="9920"/>
                    <a:pt x="5659" y="9897"/>
                    <a:pt x="5581" y="9897"/>
                  </a:cubicBezTo>
                  <a:cubicBezTo>
                    <a:pt x="5334" y="9897"/>
                    <a:pt x="5607" y="10133"/>
                    <a:pt x="6513" y="10459"/>
                  </a:cubicBezTo>
                  <a:cubicBezTo>
                    <a:pt x="6747" y="10537"/>
                    <a:pt x="6942" y="10635"/>
                    <a:pt x="7078" y="10713"/>
                  </a:cubicBezTo>
                  <a:cubicBezTo>
                    <a:pt x="7820" y="11084"/>
                    <a:pt x="8074" y="11493"/>
                    <a:pt x="8932" y="11610"/>
                  </a:cubicBezTo>
                  <a:cubicBezTo>
                    <a:pt x="9612" y="11711"/>
                    <a:pt x="8910" y="11796"/>
                    <a:pt x="8022" y="11796"/>
                  </a:cubicBezTo>
                  <a:cubicBezTo>
                    <a:pt x="7535" y="11796"/>
                    <a:pt x="6992" y="11770"/>
                    <a:pt x="6591" y="11708"/>
                  </a:cubicBezTo>
                  <a:cubicBezTo>
                    <a:pt x="5478" y="11532"/>
                    <a:pt x="3371" y="11298"/>
                    <a:pt x="2474" y="10927"/>
                  </a:cubicBezTo>
                  <a:cubicBezTo>
                    <a:pt x="1576" y="10557"/>
                    <a:pt x="1010" y="10049"/>
                    <a:pt x="464" y="9640"/>
                  </a:cubicBezTo>
                  <a:cubicBezTo>
                    <a:pt x="370" y="9567"/>
                    <a:pt x="297" y="9535"/>
                    <a:pt x="244" y="9535"/>
                  </a:cubicBezTo>
                  <a:cubicBezTo>
                    <a:pt x="0" y="9535"/>
                    <a:pt x="178" y="10201"/>
                    <a:pt x="659" y="10537"/>
                  </a:cubicBezTo>
                  <a:cubicBezTo>
                    <a:pt x="1244" y="10947"/>
                    <a:pt x="3449" y="12801"/>
                    <a:pt x="5927" y="13249"/>
                  </a:cubicBezTo>
                  <a:cubicBezTo>
                    <a:pt x="8425" y="13659"/>
                    <a:pt x="9088" y="13445"/>
                    <a:pt x="10942" y="14030"/>
                  </a:cubicBezTo>
                  <a:cubicBezTo>
                    <a:pt x="11655" y="14260"/>
                    <a:pt x="12064" y="14312"/>
                    <a:pt x="12406" y="14312"/>
                  </a:cubicBezTo>
                  <a:cubicBezTo>
                    <a:pt x="12691" y="14312"/>
                    <a:pt x="12930" y="14276"/>
                    <a:pt x="13261" y="14276"/>
                  </a:cubicBezTo>
                  <a:cubicBezTo>
                    <a:pt x="13544" y="14276"/>
                    <a:pt x="13893" y="14302"/>
                    <a:pt x="14395" y="14401"/>
                  </a:cubicBezTo>
                  <a:cubicBezTo>
                    <a:pt x="14819" y="14478"/>
                    <a:pt x="15205" y="14514"/>
                    <a:pt x="15541" y="14514"/>
                  </a:cubicBezTo>
                  <a:cubicBezTo>
                    <a:pt x="16648" y="14514"/>
                    <a:pt x="17219" y="14125"/>
                    <a:pt x="16815" y="13542"/>
                  </a:cubicBezTo>
                  <a:cubicBezTo>
                    <a:pt x="16268" y="12781"/>
                    <a:pt x="16756" y="12469"/>
                    <a:pt x="16503" y="12001"/>
                  </a:cubicBezTo>
                  <a:cubicBezTo>
                    <a:pt x="16229" y="11571"/>
                    <a:pt x="16054" y="11376"/>
                    <a:pt x="16522" y="11220"/>
                  </a:cubicBezTo>
                  <a:cubicBezTo>
                    <a:pt x="16951" y="11103"/>
                    <a:pt x="17498" y="10732"/>
                    <a:pt x="16698" y="10264"/>
                  </a:cubicBezTo>
                  <a:cubicBezTo>
                    <a:pt x="16014" y="9914"/>
                    <a:pt x="16186" y="9396"/>
                    <a:pt x="17361" y="9396"/>
                  </a:cubicBezTo>
                  <a:cubicBezTo>
                    <a:pt x="17628" y="9396"/>
                    <a:pt x="17946" y="9422"/>
                    <a:pt x="18317" y="9484"/>
                  </a:cubicBezTo>
                  <a:cubicBezTo>
                    <a:pt x="20346" y="9835"/>
                    <a:pt x="23390" y="10693"/>
                    <a:pt x="24698" y="10830"/>
                  </a:cubicBezTo>
                  <a:cubicBezTo>
                    <a:pt x="25985" y="11006"/>
                    <a:pt x="27000" y="11123"/>
                    <a:pt x="25693" y="11552"/>
                  </a:cubicBezTo>
                  <a:cubicBezTo>
                    <a:pt x="24366" y="12001"/>
                    <a:pt x="26219" y="12762"/>
                    <a:pt x="27332" y="12762"/>
                  </a:cubicBezTo>
                  <a:cubicBezTo>
                    <a:pt x="27914" y="12762"/>
                    <a:pt x="28303" y="12850"/>
                    <a:pt x="28769" y="12850"/>
                  </a:cubicBezTo>
                  <a:cubicBezTo>
                    <a:pt x="29178" y="12850"/>
                    <a:pt x="29646" y="12782"/>
                    <a:pt x="30356" y="12527"/>
                  </a:cubicBezTo>
                  <a:cubicBezTo>
                    <a:pt x="31773" y="12037"/>
                    <a:pt x="32277" y="12020"/>
                    <a:pt x="33568" y="12020"/>
                  </a:cubicBezTo>
                  <a:cubicBezTo>
                    <a:pt x="33663" y="12020"/>
                    <a:pt x="33763" y="12020"/>
                    <a:pt x="33868" y="12020"/>
                  </a:cubicBezTo>
                  <a:cubicBezTo>
                    <a:pt x="35351" y="12020"/>
                    <a:pt x="38395" y="11610"/>
                    <a:pt x="37146" y="11064"/>
                  </a:cubicBezTo>
                  <a:cubicBezTo>
                    <a:pt x="36002" y="10574"/>
                    <a:pt x="36447" y="10557"/>
                    <a:pt x="37238" y="10557"/>
                  </a:cubicBezTo>
                  <a:cubicBezTo>
                    <a:pt x="37297" y="10557"/>
                    <a:pt x="37357" y="10557"/>
                    <a:pt x="37419" y="10557"/>
                  </a:cubicBezTo>
                  <a:cubicBezTo>
                    <a:pt x="38317" y="10557"/>
                    <a:pt x="40034" y="10303"/>
                    <a:pt x="38570" y="9659"/>
                  </a:cubicBezTo>
                  <a:cubicBezTo>
                    <a:pt x="37107" y="9035"/>
                    <a:pt x="37927" y="8274"/>
                    <a:pt x="40619" y="7337"/>
                  </a:cubicBezTo>
                  <a:cubicBezTo>
                    <a:pt x="43292" y="6420"/>
                    <a:pt x="43663" y="5093"/>
                    <a:pt x="43039" y="3923"/>
                  </a:cubicBezTo>
                  <a:cubicBezTo>
                    <a:pt x="42414" y="2830"/>
                    <a:pt x="42083" y="2869"/>
                    <a:pt x="41712" y="2206"/>
                  </a:cubicBezTo>
                  <a:cubicBezTo>
                    <a:pt x="41692" y="2167"/>
                    <a:pt x="41673" y="2128"/>
                    <a:pt x="41673" y="2089"/>
                  </a:cubicBezTo>
                  <a:cubicBezTo>
                    <a:pt x="41283" y="1289"/>
                    <a:pt x="40112" y="333"/>
                    <a:pt x="38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4766834" y="1371762"/>
              <a:ext cx="2794471" cy="929397"/>
            </a:xfrm>
            <a:custGeom>
              <a:avLst/>
              <a:gdLst/>
              <a:ahLst/>
              <a:cxnLst/>
              <a:rect l="l" t="t" r="r" b="b"/>
              <a:pathLst>
                <a:path w="43604" h="14502" extrusionOk="0">
                  <a:moveTo>
                    <a:pt x="38882" y="0"/>
                  </a:moveTo>
                  <a:lnTo>
                    <a:pt x="38882" y="0"/>
                  </a:lnTo>
                  <a:cubicBezTo>
                    <a:pt x="40267" y="644"/>
                    <a:pt x="41086" y="1678"/>
                    <a:pt x="41086" y="2381"/>
                  </a:cubicBezTo>
                  <a:cubicBezTo>
                    <a:pt x="41086" y="2693"/>
                    <a:pt x="41301" y="2830"/>
                    <a:pt x="41399" y="2986"/>
                  </a:cubicBezTo>
                  <a:cubicBezTo>
                    <a:pt x="41516" y="3181"/>
                    <a:pt x="41399" y="3434"/>
                    <a:pt x="40345" y="4137"/>
                  </a:cubicBezTo>
                  <a:cubicBezTo>
                    <a:pt x="39330" y="4820"/>
                    <a:pt x="38374" y="5112"/>
                    <a:pt x="37301" y="5191"/>
                  </a:cubicBezTo>
                  <a:cubicBezTo>
                    <a:pt x="36052" y="5834"/>
                    <a:pt x="35877" y="6361"/>
                    <a:pt x="36950" y="6830"/>
                  </a:cubicBezTo>
                  <a:cubicBezTo>
                    <a:pt x="38413" y="7454"/>
                    <a:pt x="36716" y="7727"/>
                    <a:pt x="35818" y="7727"/>
                  </a:cubicBezTo>
                  <a:cubicBezTo>
                    <a:pt x="35755" y="7727"/>
                    <a:pt x="35693" y="7727"/>
                    <a:pt x="35633" y="7727"/>
                  </a:cubicBezTo>
                  <a:cubicBezTo>
                    <a:pt x="34827" y="7727"/>
                    <a:pt x="34382" y="7744"/>
                    <a:pt x="35545" y="8234"/>
                  </a:cubicBezTo>
                  <a:cubicBezTo>
                    <a:pt x="36794" y="8781"/>
                    <a:pt x="33731" y="9190"/>
                    <a:pt x="32248" y="9190"/>
                  </a:cubicBezTo>
                  <a:cubicBezTo>
                    <a:pt x="32143" y="9190"/>
                    <a:pt x="32043" y="9190"/>
                    <a:pt x="31947" y="9190"/>
                  </a:cubicBezTo>
                  <a:cubicBezTo>
                    <a:pt x="30659" y="9190"/>
                    <a:pt x="30171" y="9207"/>
                    <a:pt x="28735" y="9698"/>
                  </a:cubicBezTo>
                  <a:cubicBezTo>
                    <a:pt x="28016" y="9953"/>
                    <a:pt x="27543" y="10021"/>
                    <a:pt x="27132" y="10021"/>
                  </a:cubicBezTo>
                  <a:cubicBezTo>
                    <a:pt x="26663" y="10021"/>
                    <a:pt x="26274" y="9932"/>
                    <a:pt x="25692" y="9932"/>
                  </a:cubicBezTo>
                  <a:cubicBezTo>
                    <a:pt x="24619" y="9932"/>
                    <a:pt x="22765" y="9171"/>
                    <a:pt x="24072" y="8722"/>
                  </a:cubicBezTo>
                  <a:cubicBezTo>
                    <a:pt x="25399" y="8293"/>
                    <a:pt x="24365" y="8156"/>
                    <a:pt x="23077" y="8000"/>
                  </a:cubicBezTo>
                  <a:cubicBezTo>
                    <a:pt x="21789" y="7844"/>
                    <a:pt x="18745" y="7005"/>
                    <a:pt x="16716" y="6654"/>
                  </a:cubicBezTo>
                  <a:cubicBezTo>
                    <a:pt x="16341" y="6593"/>
                    <a:pt x="16021" y="6566"/>
                    <a:pt x="15753" y="6566"/>
                  </a:cubicBezTo>
                  <a:cubicBezTo>
                    <a:pt x="14571" y="6566"/>
                    <a:pt x="14409" y="7084"/>
                    <a:pt x="15077" y="7434"/>
                  </a:cubicBezTo>
                  <a:cubicBezTo>
                    <a:pt x="15877" y="7903"/>
                    <a:pt x="15350" y="8273"/>
                    <a:pt x="14902" y="8390"/>
                  </a:cubicBezTo>
                  <a:cubicBezTo>
                    <a:pt x="14453" y="8527"/>
                    <a:pt x="14609" y="8722"/>
                    <a:pt x="14882" y="9171"/>
                  </a:cubicBezTo>
                  <a:cubicBezTo>
                    <a:pt x="15155" y="9620"/>
                    <a:pt x="14668" y="9951"/>
                    <a:pt x="15194" y="10712"/>
                  </a:cubicBezTo>
                  <a:cubicBezTo>
                    <a:pt x="15609" y="11276"/>
                    <a:pt x="15045" y="11681"/>
                    <a:pt x="13963" y="11681"/>
                  </a:cubicBezTo>
                  <a:cubicBezTo>
                    <a:pt x="13620" y="11681"/>
                    <a:pt x="13226" y="11640"/>
                    <a:pt x="12794" y="11551"/>
                  </a:cubicBezTo>
                  <a:cubicBezTo>
                    <a:pt x="12314" y="11464"/>
                    <a:pt x="11973" y="11439"/>
                    <a:pt x="11697" y="11439"/>
                  </a:cubicBezTo>
                  <a:cubicBezTo>
                    <a:pt x="11336" y="11439"/>
                    <a:pt x="11087" y="11481"/>
                    <a:pt x="10784" y="11481"/>
                  </a:cubicBezTo>
                  <a:cubicBezTo>
                    <a:pt x="10443" y="11481"/>
                    <a:pt x="10034" y="11428"/>
                    <a:pt x="9321" y="11200"/>
                  </a:cubicBezTo>
                  <a:cubicBezTo>
                    <a:pt x="8404" y="10927"/>
                    <a:pt x="7760" y="10829"/>
                    <a:pt x="7058" y="10751"/>
                  </a:cubicBezTo>
                  <a:lnTo>
                    <a:pt x="7058" y="10751"/>
                  </a:lnTo>
                  <a:cubicBezTo>
                    <a:pt x="7780" y="11142"/>
                    <a:pt x="8053" y="11532"/>
                    <a:pt x="8912" y="11649"/>
                  </a:cubicBezTo>
                  <a:cubicBezTo>
                    <a:pt x="9592" y="11750"/>
                    <a:pt x="8881" y="11834"/>
                    <a:pt x="7993" y="11834"/>
                  </a:cubicBezTo>
                  <a:cubicBezTo>
                    <a:pt x="7506" y="11834"/>
                    <a:pt x="6964" y="11809"/>
                    <a:pt x="6570" y="11746"/>
                  </a:cubicBezTo>
                  <a:cubicBezTo>
                    <a:pt x="5438" y="11590"/>
                    <a:pt x="3351" y="11337"/>
                    <a:pt x="2453" y="10966"/>
                  </a:cubicBezTo>
                  <a:cubicBezTo>
                    <a:pt x="1517" y="10615"/>
                    <a:pt x="990" y="10088"/>
                    <a:pt x="443" y="9678"/>
                  </a:cubicBezTo>
                  <a:cubicBezTo>
                    <a:pt x="349" y="9599"/>
                    <a:pt x="277" y="9565"/>
                    <a:pt x="226" y="9565"/>
                  </a:cubicBezTo>
                  <a:cubicBezTo>
                    <a:pt x="1" y="9565"/>
                    <a:pt x="174" y="10219"/>
                    <a:pt x="619" y="10537"/>
                  </a:cubicBezTo>
                  <a:cubicBezTo>
                    <a:pt x="1204" y="10946"/>
                    <a:pt x="3390" y="12820"/>
                    <a:pt x="5887" y="13229"/>
                  </a:cubicBezTo>
                  <a:cubicBezTo>
                    <a:pt x="8365" y="13659"/>
                    <a:pt x="9048" y="13424"/>
                    <a:pt x="10882" y="14010"/>
                  </a:cubicBezTo>
                  <a:cubicBezTo>
                    <a:pt x="11591" y="14229"/>
                    <a:pt x="12000" y="14278"/>
                    <a:pt x="12338" y="14278"/>
                  </a:cubicBezTo>
                  <a:cubicBezTo>
                    <a:pt x="12619" y="14278"/>
                    <a:pt x="12852" y="14244"/>
                    <a:pt x="13168" y="14244"/>
                  </a:cubicBezTo>
                  <a:cubicBezTo>
                    <a:pt x="13455" y="14244"/>
                    <a:pt x="13811" y="14272"/>
                    <a:pt x="14336" y="14381"/>
                  </a:cubicBezTo>
                  <a:cubicBezTo>
                    <a:pt x="14770" y="14464"/>
                    <a:pt x="15164" y="14502"/>
                    <a:pt x="15507" y="14502"/>
                  </a:cubicBezTo>
                  <a:cubicBezTo>
                    <a:pt x="16611" y="14502"/>
                    <a:pt x="17172" y="14103"/>
                    <a:pt x="16755" y="13522"/>
                  </a:cubicBezTo>
                  <a:cubicBezTo>
                    <a:pt x="16228" y="12781"/>
                    <a:pt x="16716" y="12429"/>
                    <a:pt x="16443" y="12000"/>
                  </a:cubicBezTo>
                  <a:cubicBezTo>
                    <a:pt x="16170" y="11532"/>
                    <a:pt x="16033" y="11337"/>
                    <a:pt x="16463" y="11220"/>
                  </a:cubicBezTo>
                  <a:cubicBezTo>
                    <a:pt x="16931" y="11083"/>
                    <a:pt x="17458" y="10693"/>
                    <a:pt x="16638" y="10264"/>
                  </a:cubicBezTo>
                  <a:cubicBezTo>
                    <a:pt x="15961" y="9901"/>
                    <a:pt x="16123" y="9386"/>
                    <a:pt x="17279" y="9386"/>
                  </a:cubicBezTo>
                  <a:cubicBezTo>
                    <a:pt x="17554" y="9386"/>
                    <a:pt x="17886" y="9415"/>
                    <a:pt x="18277" y="9483"/>
                  </a:cubicBezTo>
                  <a:cubicBezTo>
                    <a:pt x="20287" y="9815"/>
                    <a:pt x="23350" y="10654"/>
                    <a:pt x="24638" y="10829"/>
                  </a:cubicBezTo>
                  <a:cubicBezTo>
                    <a:pt x="25926" y="10986"/>
                    <a:pt x="26960" y="11122"/>
                    <a:pt x="25633" y="11551"/>
                  </a:cubicBezTo>
                  <a:cubicBezTo>
                    <a:pt x="24326" y="11961"/>
                    <a:pt x="26199" y="12742"/>
                    <a:pt x="27272" y="12742"/>
                  </a:cubicBezTo>
                  <a:cubicBezTo>
                    <a:pt x="27861" y="12742"/>
                    <a:pt x="28250" y="12841"/>
                    <a:pt x="28735" y="12841"/>
                  </a:cubicBezTo>
                  <a:cubicBezTo>
                    <a:pt x="29135" y="12841"/>
                    <a:pt x="29600" y="12774"/>
                    <a:pt x="30296" y="12527"/>
                  </a:cubicBezTo>
                  <a:cubicBezTo>
                    <a:pt x="31732" y="12036"/>
                    <a:pt x="32253" y="12020"/>
                    <a:pt x="33515" y="12020"/>
                  </a:cubicBezTo>
                  <a:cubicBezTo>
                    <a:pt x="33609" y="12020"/>
                    <a:pt x="33706" y="12020"/>
                    <a:pt x="33809" y="12020"/>
                  </a:cubicBezTo>
                  <a:cubicBezTo>
                    <a:pt x="35291" y="12020"/>
                    <a:pt x="38335" y="11610"/>
                    <a:pt x="37106" y="11064"/>
                  </a:cubicBezTo>
                  <a:cubicBezTo>
                    <a:pt x="35925" y="10573"/>
                    <a:pt x="36385" y="10556"/>
                    <a:pt x="37178" y="10556"/>
                  </a:cubicBezTo>
                  <a:cubicBezTo>
                    <a:pt x="37237" y="10556"/>
                    <a:pt x="37298" y="10556"/>
                    <a:pt x="37360" y="10556"/>
                  </a:cubicBezTo>
                  <a:cubicBezTo>
                    <a:pt x="38238" y="10556"/>
                    <a:pt x="39974" y="10283"/>
                    <a:pt x="38511" y="9659"/>
                  </a:cubicBezTo>
                  <a:cubicBezTo>
                    <a:pt x="37048" y="9015"/>
                    <a:pt x="37887" y="8254"/>
                    <a:pt x="40560" y="7337"/>
                  </a:cubicBezTo>
                  <a:cubicBezTo>
                    <a:pt x="43252" y="6400"/>
                    <a:pt x="43603" y="5073"/>
                    <a:pt x="42979" y="3922"/>
                  </a:cubicBezTo>
                  <a:cubicBezTo>
                    <a:pt x="42374" y="2830"/>
                    <a:pt x="42023" y="2869"/>
                    <a:pt x="41652" y="2186"/>
                  </a:cubicBezTo>
                  <a:cubicBezTo>
                    <a:pt x="41652" y="2166"/>
                    <a:pt x="41633" y="2147"/>
                    <a:pt x="41613" y="2088"/>
                  </a:cubicBezTo>
                  <a:cubicBezTo>
                    <a:pt x="41223" y="1288"/>
                    <a:pt x="40052" y="313"/>
                    <a:pt x="38882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5626836" y="2371999"/>
              <a:ext cx="1225545" cy="446369"/>
            </a:xfrm>
            <a:custGeom>
              <a:avLst/>
              <a:gdLst/>
              <a:ahLst/>
              <a:cxnLst/>
              <a:rect l="l" t="t" r="r" b="b"/>
              <a:pathLst>
                <a:path w="19123" h="6965" extrusionOk="0">
                  <a:moveTo>
                    <a:pt x="9094" y="1"/>
                  </a:moveTo>
                  <a:cubicBezTo>
                    <a:pt x="8895" y="1"/>
                    <a:pt x="9911" y="729"/>
                    <a:pt x="11317" y="998"/>
                  </a:cubicBezTo>
                  <a:cubicBezTo>
                    <a:pt x="13057" y="1291"/>
                    <a:pt x="13525" y="1963"/>
                    <a:pt x="14722" y="1963"/>
                  </a:cubicBezTo>
                  <a:cubicBezTo>
                    <a:pt x="14800" y="1963"/>
                    <a:pt x="14881" y="1960"/>
                    <a:pt x="14965" y="1954"/>
                  </a:cubicBezTo>
                  <a:cubicBezTo>
                    <a:pt x="15067" y="1947"/>
                    <a:pt x="15149" y="1944"/>
                    <a:pt x="15211" y="1944"/>
                  </a:cubicBezTo>
                  <a:cubicBezTo>
                    <a:pt x="15964" y="1944"/>
                    <a:pt x="13914" y="2426"/>
                    <a:pt x="12654" y="2426"/>
                  </a:cubicBezTo>
                  <a:cubicBezTo>
                    <a:pt x="12590" y="2426"/>
                    <a:pt x="12527" y="2425"/>
                    <a:pt x="12468" y="2422"/>
                  </a:cubicBezTo>
                  <a:cubicBezTo>
                    <a:pt x="11570" y="2370"/>
                    <a:pt x="10681" y="2327"/>
                    <a:pt x="9917" y="2327"/>
                  </a:cubicBezTo>
                  <a:cubicBezTo>
                    <a:pt x="9535" y="2327"/>
                    <a:pt x="9183" y="2338"/>
                    <a:pt x="8878" y="2364"/>
                  </a:cubicBezTo>
                  <a:cubicBezTo>
                    <a:pt x="8786" y="2371"/>
                    <a:pt x="8684" y="2375"/>
                    <a:pt x="8574" y="2375"/>
                  </a:cubicBezTo>
                  <a:cubicBezTo>
                    <a:pt x="7562" y="2375"/>
                    <a:pt x="5880" y="2075"/>
                    <a:pt x="5405" y="1934"/>
                  </a:cubicBezTo>
                  <a:cubicBezTo>
                    <a:pt x="5335" y="1910"/>
                    <a:pt x="5277" y="1899"/>
                    <a:pt x="5233" y="1899"/>
                  </a:cubicBezTo>
                  <a:cubicBezTo>
                    <a:pt x="4958" y="1899"/>
                    <a:pt x="5201" y="2326"/>
                    <a:pt x="6126" y="2578"/>
                  </a:cubicBezTo>
                  <a:cubicBezTo>
                    <a:pt x="6976" y="2823"/>
                    <a:pt x="7237" y="3055"/>
                    <a:pt x="6842" y="3055"/>
                  </a:cubicBezTo>
                  <a:cubicBezTo>
                    <a:pt x="6765" y="3055"/>
                    <a:pt x="6663" y="3046"/>
                    <a:pt x="6536" y="3027"/>
                  </a:cubicBezTo>
                  <a:cubicBezTo>
                    <a:pt x="6432" y="3012"/>
                    <a:pt x="6349" y="3005"/>
                    <a:pt x="6284" y="3005"/>
                  </a:cubicBezTo>
                  <a:cubicBezTo>
                    <a:pt x="5859" y="3005"/>
                    <a:pt x="6190" y="3299"/>
                    <a:pt x="6478" y="3417"/>
                  </a:cubicBezTo>
                  <a:cubicBezTo>
                    <a:pt x="6819" y="3531"/>
                    <a:pt x="7178" y="4160"/>
                    <a:pt x="5088" y="4160"/>
                  </a:cubicBezTo>
                  <a:cubicBezTo>
                    <a:pt x="5026" y="4160"/>
                    <a:pt x="4963" y="4160"/>
                    <a:pt x="4897" y="4159"/>
                  </a:cubicBezTo>
                  <a:cubicBezTo>
                    <a:pt x="3902" y="4159"/>
                    <a:pt x="3395" y="4198"/>
                    <a:pt x="3024" y="4217"/>
                  </a:cubicBezTo>
                  <a:cubicBezTo>
                    <a:pt x="2691" y="4231"/>
                    <a:pt x="2485" y="4262"/>
                    <a:pt x="2152" y="4262"/>
                  </a:cubicBezTo>
                  <a:cubicBezTo>
                    <a:pt x="1997" y="4262"/>
                    <a:pt x="1815" y="4255"/>
                    <a:pt x="1580" y="4237"/>
                  </a:cubicBezTo>
                  <a:cubicBezTo>
                    <a:pt x="826" y="4165"/>
                    <a:pt x="204" y="4034"/>
                    <a:pt x="79" y="4034"/>
                  </a:cubicBezTo>
                  <a:cubicBezTo>
                    <a:pt x="1" y="4034"/>
                    <a:pt x="120" y="4086"/>
                    <a:pt x="527" y="4237"/>
                  </a:cubicBezTo>
                  <a:cubicBezTo>
                    <a:pt x="1619" y="4647"/>
                    <a:pt x="2497" y="5212"/>
                    <a:pt x="4175" y="5369"/>
                  </a:cubicBezTo>
                  <a:cubicBezTo>
                    <a:pt x="5545" y="5465"/>
                    <a:pt x="5877" y="5695"/>
                    <a:pt x="6534" y="5695"/>
                  </a:cubicBezTo>
                  <a:cubicBezTo>
                    <a:pt x="6672" y="5695"/>
                    <a:pt x="6825" y="5685"/>
                    <a:pt x="7004" y="5661"/>
                  </a:cubicBezTo>
                  <a:cubicBezTo>
                    <a:pt x="7143" y="5640"/>
                    <a:pt x="7281" y="5631"/>
                    <a:pt x="7412" y="5631"/>
                  </a:cubicBezTo>
                  <a:cubicBezTo>
                    <a:pt x="8250" y="5631"/>
                    <a:pt x="8837" y="6006"/>
                    <a:pt x="7590" y="6090"/>
                  </a:cubicBezTo>
                  <a:cubicBezTo>
                    <a:pt x="6146" y="6208"/>
                    <a:pt x="6361" y="6364"/>
                    <a:pt x="7239" y="6461"/>
                  </a:cubicBezTo>
                  <a:cubicBezTo>
                    <a:pt x="8156" y="6559"/>
                    <a:pt x="6146" y="6734"/>
                    <a:pt x="7824" y="6929"/>
                  </a:cubicBezTo>
                  <a:cubicBezTo>
                    <a:pt x="8085" y="6954"/>
                    <a:pt x="8332" y="6965"/>
                    <a:pt x="8565" y="6965"/>
                  </a:cubicBezTo>
                  <a:cubicBezTo>
                    <a:pt x="9808" y="6965"/>
                    <a:pt x="10645" y="6664"/>
                    <a:pt x="11121" y="6598"/>
                  </a:cubicBezTo>
                  <a:cubicBezTo>
                    <a:pt x="11687" y="6539"/>
                    <a:pt x="11882" y="6208"/>
                    <a:pt x="10829" y="5993"/>
                  </a:cubicBezTo>
                  <a:cubicBezTo>
                    <a:pt x="9775" y="5778"/>
                    <a:pt x="9346" y="5232"/>
                    <a:pt x="8839" y="4881"/>
                  </a:cubicBezTo>
                  <a:cubicBezTo>
                    <a:pt x="8588" y="4695"/>
                    <a:pt x="8731" y="4646"/>
                    <a:pt x="9080" y="4646"/>
                  </a:cubicBezTo>
                  <a:cubicBezTo>
                    <a:pt x="9464" y="4646"/>
                    <a:pt x="10098" y="4705"/>
                    <a:pt x="10731" y="4705"/>
                  </a:cubicBezTo>
                  <a:cubicBezTo>
                    <a:pt x="11960" y="4705"/>
                    <a:pt x="14556" y="4608"/>
                    <a:pt x="12995" y="4256"/>
                  </a:cubicBezTo>
                  <a:cubicBezTo>
                    <a:pt x="11434" y="3925"/>
                    <a:pt x="12663" y="4042"/>
                    <a:pt x="14263" y="3710"/>
                  </a:cubicBezTo>
                  <a:cubicBezTo>
                    <a:pt x="15882" y="3359"/>
                    <a:pt x="15102" y="3378"/>
                    <a:pt x="16214" y="2949"/>
                  </a:cubicBezTo>
                  <a:cubicBezTo>
                    <a:pt x="17307" y="2500"/>
                    <a:pt x="17794" y="2013"/>
                    <a:pt x="18438" y="1876"/>
                  </a:cubicBezTo>
                  <a:cubicBezTo>
                    <a:pt x="18931" y="1760"/>
                    <a:pt x="19122" y="1591"/>
                    <a:pt x="18646" y="1591"/>
                  </a:cubicBezTo>
                  <a:cubicBezTo>
                    <a:pt x="18480" y="1591"/>
                    <a:pt x="18234" y="1611"/>
                    <a:pt x="17892" y="1661"/>
                  </a:cubicBezTo>
                  <a:cubicBezTo>
                    <a:pt x="17658" y="1700"/>
                    <a:pt x="17463" y="1700"/>
                    <a:pt x="17307" y="1700"/>
                  </a:cubicBezTo>
                  <a:cubicBezTo>
                    <a:pt x="16740" y="1682"/>
                    <a:pt x="16841" y="1424"/>
                    <a:pt x="16004" y="1424"/>
                  </a:cubicBezTo>
                  <a:cubicBezTo>
                    <a:pt x="15948" y="1424"/>
                    <a:pt x="15888" y="1425"/>
                    <a:pt x="15824" y="1427"/>
                  </a:cubicBezTo>
                  <a:cubicBezTo>
                    <a:pt x="15704" y="1435"/>
                    <a:pt x="15587" y="1438"/>
                    <a:pt x="15473" y="1438"/>
                  </a:cubicBezTo>
                  <a:cubicBezTo>
                    <a:pt x="14454" y="1438"/>
                    <a:pt x="13694" y="1171"/>
                    <a:pt x="13969" y="1171"/>
                  </a:cubicBezTo>
                  <a:cubicBezTo>
                    <a:pt x="13985" y="1171"/>
                    <a:pt x="14005" y="1172"/>
                    <a:pt x="14029" y="1173"/>
                  </a:cubicBezTo>
                  <a:cubicBezTo>
                    <a:pt x="14045" y="1175"/>
                    <a:pt x="14064" y="1176"/>
                    <a:pt x="14084" y="1176"/>
                  </a:cubicBezTo>
                  <a:cubicBezTo>
                    <a:pt x="14608" y="1176"/>
                    <a:pt x="16294" y="702"/>
                    <a:pt x="16858" y="608"/>
                  </a:cubicBezTo>
                  <a:cubicBezTo>
                    <a:pt x="17352" y="525"/>
                    <a:pt x="17332" y="332"/>
                    <a:pt x="16670" y="332"/>
                  </a:cubicBezTo>
                  <a:cubicBezTo>
                    <a:pt x="16547" y="332"/>
                    <a:pt x="16402" y="339"/>
                    <a:pt x="16234" y="354"/>
                  </a:cubicBezTo>
                  <a:cubicBezTo>
                    <a:pt x="15068" y="445"/>
                    <a:pt x="13455" y="644"/>
                    <a:pt x="12056" y="644"/>
                  </a:cubicBezTo>
                  <a:cubicBezTo>
                    <a:pt x="11064" y="644"/>
                    <a:pt x="10181" y="544"/>
                    <a:pt x="9639" y="237"/>
                  </a:cubicBezTo>
                  <a:cubicBezTo>
                    <a:pt x="9329" y="68"/>
                    <a:pt x="9155" y="1"/>
                    <a:pt x="9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1"/>
            <p:cNvSpPr/>
            <p:nvPr/>
          </p:nvSpPr>
          <p:spPr>
            <a:xfrm>
              <a:off x="5626708" y="2473900"/>
              <a:ext cx="1225673" cy="344470"/>
            </a:xfrm>
            <a:custGeom>
              <a:avLst/>
              <a:gdLst/>
              <a:ahLst/>
              <a:cxnLst/>
              <a:rect l="l" t="t" r="r" b="b"/>
              <a:pathLst>
                <a:path w="19125" h="5375" extrusionOk="0">
                  <a:moveTo>
                    <a:pt x="18648" y="1"/>
                  </a:moveTo>
                  <a:cubicBezTo>
                    <a:pt x="18482" y="1"/>
                    <a:pt x="18236" y="21"/>
                    <a:pt x="17894" y="71"/>
                  </a:cubicBezTo>
                  <a:cubicBezTo>
                    <a:pt x="17660" y="110"/>
                    <a:pt x="17465" y="110"/>
                    <a:pt x="17309" y="110"/>
                  </a:cubicBezTo>
                  <a:cubicBezTo>
                    <a:pt x="14988" y="1500"/>
                    <a:pt x="14063" y="1931"/>
                    <a:pt x="12494" y="1931"/>
                  </a:cubicBezTo>
                  <a:cubicBezTo>
                    <a:pt x="12190" y="1931"/>
                    <a:pt x="11861" y="1914"/>
                    <a:pt x="11494" y="1886"/>
                  </a:cubicBezTo>
                  <a:cubicBezTo>
                    <a:pt x="11294" y="1870"/>
                    <a:pt x="11126" y="1863"/>
                    <a:pt x="10986" y="1863"/>
                  </a:cubicBezTo>
                  <a:cubicBezTo>
                    <a:pt x="9563" y="1863"/>
                    <a:pt x="10933" y="2592"/>
                    <a:pt x="9837" y="2592"/>
                  </a:cubicBezTo>
                  <a:cubicBezTo>
                    <a:pt x="9690" y="2592"/>
                    <a:pt x="9499" y="2579"/>
                    <a:pt x="9250" y="2549"/>
                  </a:cubicBezTo>
                  <a:cubicBezTo>
                    <a:pt x="9090" y="2530"/>
                    <a:pt x="8954" y="2522"/>
                    <a:pt x="8839" y="2522"/>
                  </a:cubicBezTo>
                  <a:cubicBezTo>
                    <a:pt x="7464" y="2522"/>
                    <a:pt x="9161" y="3779"/>
                    <a:pt x="7994" y="3779"/>
                  </a:cubicBezTo>
                  <a:cubicBezTo>
                    <a:pt x="7853" y="3779"/>
                    <a:pt x="7671" y="3761"/>
                    <a:pt x="7436" y="3720"/>
                  </a:cubicBezTo>
                  <a:cubicBezTo>
                    <a:pt x="5738" y="3427"/>
                    <a:pt x="3943" y="2920"/>
                    <a:pt x="3065" y="2608"/>
                  </a:cubicBezTo>
                  <a:cubicBezTo>
                    <a:pt x="2729" y="2621"/>
                    <a:pt x="2522" y="2644"/>
                    <a:pt x="2189" y="2644"/>
                  </a:cubicBezTo>
                  <a:cubicBezTo>
                    <a:pt x="2040" y="2644"/>
                    <a:pt x="1865" y="2639"/>
                    <a:pt x="1641" y="2627"/>
                  </a:cubicBezTo>
                  <a:cubicBezTo>
                    <a:pt x="856" y="2568"/>
                    <a:pt x="223" y="2443"/>
                    <a:pt x="87" y="2443"/>
                  </a:cubicBezTo>
                  <a:cubicBezTo>
                    <a:pt x="0" y="2443"/>
                    <a:pt x="117" y="2494"/>
                    <a:pt x="529" y="2647"/>
                  </a:cubicBezTo>
                  <a:cubicBezTo>
                    <a:pt x="1621" y="3057"/>
                    <a:pt x="2499" y="3622"/>
                    <a:pt x="4177" y="3779"/>
                  </a:cubicBezTo>
                  <a:cubicBezTo>
                    <a:pt x="5547" y="3875"/>
                    <a:pt x="5879" y="4105"/>
                    <a:pt x="6536" y="4105"/>
                  </a:cubicBezTo>
                  <a:cubicBezTo>
                    <a:pt x="6674" y="4105"/>
                    <a:pt x="6827" y="4095"/>
                    <a:pt x="7006" y="4071"/>
                  </a:cubicBezTo>
                  <a:cubicBezTo>
                    <a:pt x="7145" y="4050"/>
                    <a:pt x="7283" y="4041"/>
                    <a:pt x="7414" y="4041"/>
                  </a:cubicBezTo>
                  <a:cubicBezTo>
                    <a:pt x="8252" y="4041"/>
                    <a:pt x="8839" y="4416"/>
                    <a:pt x="7592" y="4500"/>
                  </a:cubicBezTo>
                  <a:cubicBezTo>
                    <a:pt x="6148" y="4618"/>
                    <a:pt x="6363" y="4774"/>
                    <a:pt x="7241" y="4871"/>
                  </a:cubicBezTo>
                  <a:cubicBezTo>
                    <a:pt x="8158" y="4969"/>
                    <a:pt x="6148" y="5144"/>
                    <a:pt x="7826" y="5339"/>
                  </a:cubicBezTo>
                  <a:cubicBezTo>
                    <a:pt x="8087" y="5364"/>
                    <a:pt x="8334" y="5375"/>
                    <a:pt x="8567" y="5375"/>
                  </a:cubicBezTo>
                  <a:cubicBezTo>
                    <a:pt x="9810" y="5375"/>
                    <a:pt x="10647" y="5074"/>
                    <a:pt x="11123" y="5008"/>
                  </a:cubicBezTo>
                  <a:cubicBezTo>
                    <a:pt x="11689" y="4949"/>
                    <a:pt x="11884" y="4618"/>
                    <a:pt x="10831" y="4403"/>
                  </a:cubicBezTo>
                  <a:cubicBezTo>
                    <a:pt x="9777" y="4188"/>
                    <a:pt x="9348" y="3642"/>
                    <a:pt x="8841" y="3291"/>
                  </a:cubicBezTo>
                  <a:cubicBezTo>
                    <a:pt x="8590" y="3105"/>
                    <a:pt x="8733" y="3056"/>
                    <a:pt x="9082" y="3056"/>
                  </a:cubicBezTo>
                  <a:cubicBezTo>
                    <a:pt x="9466" y="3056"/>
                    <a:pt x="10100" y="3115"/>
                    <a:pt x="10733" y="3115"/>
                  </a:cubicBezTo>
                  <a:cubicBezTo>
                    <a:pt x="11962" y="3115"/>
                    <a:pt x="14558" y="3018"/>
                    <a:pt x="12997" y="2666"/>
                  </a:cubicBezTo>
                  <a:cubicBezTo>
                    <a:pt x="11436" y="2335"/>
                    <a:pt x="12665" y="2452"/>
                    <a:pt x="14265" y="2120"/>
                  </a:cubicBezTo>
                  <a:cubicBezTo>
                    <a:pt x="15884" y="1769"/>
                    <a:pt x="15104" y="1788"/>
                    <a:pt x="16216" y="1359"/>
                  </a:cubicBezTo>
                  <a:cubicBezTo>
                    <a:pt x="17309" y="910"/>
                    <a:pt x="17796" y="423"/>
                    <a:pt x="18440" y="286"/>
                  </a:cubicBezTo>
                  <a:cubicBezTo>
                    <a:pt x="18933" y="170"/>
                    <a:pt x="19124" y="1"/>
                    <a:pt x="18648" y="1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41"/>
            <p:cNvSpPr/>
            <p:nvPr/>
          </p:nvSpPr>
          <p:spPr>
            <a:xfrm>
              <a:off x="4765808" y="2220685"/>
              <a:ext cx="1378714" cy="813142"/>
            </a:xfrm>
            <a:custGeom>
              <a:avLst/>
              <a:gdLst/>
              <a:ahLst/>
              <a:cxnLst/>
              <a:rect l="l" t="t" r="r" b="b"/>
              <a:pathLst>
                <a:path w="21513" h="12688" extrusionOk="0">
                  <a:moveTo>
                    <a:pt x="755" y="1"/>
                  </a:moveTo>
                  <a:cubicBezTo>
                    <a:pt x="653" y="1"/>
                    <a:pt x="507" y="681"/>
                    <a:pt x="596" y="1271"/>
                  </a:cubicBezTo>
                  <a:cubicBezTo>
                    <a:pt x="733" y="2052"/>
                    <a:pt x="733" y="3125"/>
                    <a:pt x="1006" y="3671"/>
                  </a:cubicBezTo>
                  <a:cubicBezTo>
                    <a:pt x="1175" y="4065"/>
                    <a:pt x="1466" y="4449"/>
                    <a:pt x="1373" y="4449"/>
                  </a:cubicBezTo>
                  <a:cubicBezTo>
                    <a:pt x="1337" y="4449"/>
                    <a:pt x="1244" y="4392"/>
                    <a:pt x="1064" y="4256"/>
                  </a:cubicBezTo>
                  <a:cubicBezTo>
                    <a:pt x="559" y="3874"/>
                    <a:pt x="103" y="3180"/>
                    <a:pt x="23" y="3180"/>
                  </a:cubicBezTo>
                  <a:cubicBezTo>
                    <a:pt x="1" y="3180"/>
                    <a:pt x="8" y="3232"/>
                    <a:pt x="50" y="3359"/>
                  </a:cubicBezTo>
                  <a:cubicBezTo>
                    <a:pt x="245" y="3944"/>
                    <a:pt x="1045" y="4803"/>
                    <a:pt x="1298" y="5388"/>
                  </a:cubicBezTo>
                  <a:cubicBezTo>
                    <a:pt x="1533" y="5993"/>
                    <a:pt x="3152" y="7164"/>
                    <a:pt x="3562" y="7905"/>
                  </a:cubicBezTo>
                  <a:cubicBezTo>
                    <a:pt x="3972" y="8627"/>
                    <a:pt x="5591" y="9876"/>
                    <a:pt x="6703" y="10578"/>
                  </a:cubicBezTo>
                  <a:cubicBezTo>
                    <a:pt x="7835" y="11281"/>
                    <a:pt x="10625" y="12315"/>
                    <a:pt x="11484" y="12588"/>
                  </a:cubicBezTo>
                  <a:cubicBezTo>
                    <a:pt x="11715" y="12656"/>
                    <a:pt x="11866" y="12688"/>
                    <a:pt x="11944" y="12688"/>
                  </a:cubicBezTo>
                  <a:cubicBezTo>
                    <a:pt x="12157" y="12688"/>
                    <a:pt x="11841" y="12456"/>
                    <a:pt x="11171" y="12100"/>
                  </a:cubicBezTo>
                  <a:cubicBezTo>
                    <a:pt x="10235" y="11612"/>
                    <a:pt x="9806" y="11047"/>
                    <a:pt x="8420" y="10168"/>
                  </a:cubicBezTo>
                  <a:cubicBezTo>
                    <a:pt x="7358" y="9505"/>
                    <a:pt x="6809" y="8785"/>
                    <a:pt x="7135" y="8785"/>
                  </a:cubicBezTo>
                  <a:cubicBezTo>
                    <a:pt x="7241" y="8785"/>
                    <a:pt x="7437" y="8861"/>
                    <a:pt x="7737" y="9037"/>
                  </a:cubicBezTo>
                  <a:cubicBezTo>
                    <a:pt x="8928" y="9778"/>
                    <a:pt x="12381" y="10949"/>
                    <a:pt x="14040" y="11066"/>
                  </a:cubicBezTo>
                  <a:cubicBezTo>
                    <a:pt x="15361" y="11157"/>
                    <a:pt x="16848" y="11438"/>
                    <a:pt x="18335" y="11438"/>
                  </a:cubicBezTo>
                  <a:cubicBezTo>
                    <a:pt x="18758" y="11438"/>
                    <a:pt x="19181" y="11415"/>
                    <a:pt x="19600" y="11359"/>
                  </a:cubicBezTo>
                  <a:cubicBezTo>
                    <a:pt x="21513" y="11125"/>
                    <a:pt x="19015" y="11261"/>
                    <a:pt x="18079" y="10988"/>
                  </a:cubicBezTo>
                  <a:cubicBezTo>
                    <a:pt x="17747" y="10890"/>
                    <a:pt x="17240" y="10734"/>
                    <a:pt x="16674" y="10539"/>
                  </a:cubicBezTo>
                  <a:cubicBezTo>
                    <a:pt x="15581" y="10110"/>
                    <a:pt x="14274" y="9583"/>
                    <a:pt x="13727" y="9232"/>
                  </a:cubicBezTo>
                  <a:cubicBezTo>
                    <a:pt x="13473" y="9076"/>
                    <a:pt x="13428" y="9021"/>
                    <a:pt x="13508" y="9021"/>
                  </a:cubicBezTo>
                  <a:cubicBezTo>
                    <a:pt x="13700" y="9021"/>
                    <a:pt x="14599" y="9329"/>
                    <a:pt x="15093" y="9329"/>
                  </a:cubicBezTo>
                  <a:cubicBezTo>
                    <a:pt x="15796" y="9329"/>
                    <a:pt x="15737" y="9310"/>
                    <a:pt x="14957" y="9115"/>
                  </a:cubicBezTo>
                  <a:cubicBezTo>
                    <a:pt x="14248" y="8929"/>
                    <a:pt x="13831" y="8495"/>
                    <a:pt x="14552" y="8495"/>
                  </a:cubicBezTo>
                  <a:cubicBezTo>
                    <a:pt x="14665" y="8495"/>
                    <a:pt x="14805" y="8506"/>
                    <a:pt x="14976" y="8530"/>
                  </a:cubicBezTo>
                  <a:cubicBezTo>
                    <a:pt x="15182" y="8558"/>
                    <a:pt x="15388" y="8570"/>
                    <a:pt x="15579" y="8570"/>
                  </a:cubicBezTo>
                  <a:cubicBezTo>
                    <a:pt x="16587" y="8570"/>
                    <a:pt x="17203" y="8235"/>
                    <a:pt x="15366" y="8120"/>
                  </a:cubicBezTo>
                  <a:cubicBezTo>
                    <a:pt x="12245" y="7905"/>
                    <a:pt x="11425" y="7281"/>
                    <a:pt x="10176" y="6559"/>
                  </a:cubicBezTo>
                  <a:cubicBezTo>
                    <a:pt x="9636" y="6235"/>
                    <a:pt x="9309" y="6084"/>
                    <a:pt x="9173" y="6084"/>
                  </a:cubicBezTo>
                  <a:cubicBezTo>
                    <a:pt x="8991" y="6084"/>
                    <a:pt x="9159" y="6358"/>
                    <a:pt x="9630" y="6851"/>
                  </a:cubicBezTo>
                  <a:cubicBezTo>
                    <a:pt x="10352" y="7573"/>
                    <a:pt x="11363" y="8323"/>
                    <a:pt x="10913" y="8323"/>
                  </a:cubicBezTo>
                  <a:cubicBezTo>
                    <a:pt x="10828" y="8323"/>
                    <a:pt x="10690" y="8296"/>
                    <a:pt x="10488" y="8237"/>
                  </a:cubicBezTo>
                  <a:cubicBezTo>
                    <a:pt x="9220" y="7866"/>
                    <a:pt x="6976" y="6812"/>
                    <a:pt x="5006" y="5622"/>
                  </a:cubicBezTo>
                  <a:cubicBezTo>
                    <a:pt x="3015" y="4452"/>
                    <a:pt x="2040" y="2754"/>
                    <a:pt x="1533" y="2208"/>
                  </a:cubicBezTo>
                  <a:lnTo>
                    <a:pt x="1513" y="2188"/>
                  </a:lnTo>
                  <a:cubicBezTo>
                    <a:pt x="986" y="1661"/>
                    <a:pt x="869" y="900"/>
                    <a:pt x="830" y="237"/>
                  </a:cubicBezTo>
                  <a:cubicBezTo>
                    <a:pt x="816" y="71"/>
                    <a:pt x="788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4765808" y="2219275"/>
              <a:ext cx="1378714" cy="814552"/>
            </a:xfrm>
            <a:custGeom>
              <a:avLst/>
              <a:gdLst/>
              <a:ahLst/>
              <a:cxnLst/>
              <a:rect l="l" t="t" r="r" b="b"/>
              <a:pathLst>
                <a:path w="21513" h="12710" extrusionOk="0">
                  <a:moveTo>
                    <a:pt x="707" y="0"/>
                  </a:moveTo>
                  <a:cubicBezTo>
                    <a:pt x="613" y="0"/>
                    <a:pt x="469" y="666"/>
                    <a:pt x="557" y="1254"/>
                  </a:cubicBezTo>
                  <a:cubicBezTo>
                    <a:pt x="674" y="2035"/>
                    <a:pt x="674" y="3108"/>
                    <a:pt x="947" y="3674"/>
                  </a:cubicBezTo>
                  <a:cubicBezTo>
                    <a:pt x="1130" y="4068"/>
                    <a:pt x="1415" y="4452"/>
                    <a:pt x="1325" y="4452"/>
                  </a:cubicBezTo>
                  <a:cubicBezTo>
                    <a:pt x="1290" y="4452"/>
                    <a:pt x="1199" y="4395"/>
                    <a:pt x="1025" y="4259"/>
                  </a:cubicBezTo>
                  <a:cubicBezTo>
                    <a:pt x="551" y="3892"/>
                    <a:pt x="101" y="3202"/>
                    <a:pt x="23" y="3202"/>
                  </a:cubicBezTo>
                  <a:cubicBezTo>
                    <a:pt x="1" y="3202"/>
                    <a:pt x="7" y="3254"/>
                    <a:pt x="50" y="3381"/>
                  </a:cubicBezTo>
                  <a:cubicBezTo>
                    <a:pt x="245" y="3966"/>
                    <a:pt x="1045" y="4825"/>
                    <a:pt x="1298" y="5410"/>
                  </a:cubicBezTo>
                  <a:cubicBezTo>
                    <a:pt x="1533" y="6015"/>
                    <a:pt x="3152" y="7186"/>
                    <a:pt x="3562" y="7927"/>
                  </a:cubicBezTo>
                  <a:cubicBezTo>
                    <a:pt x="3972" y="8649"/>
                    <a:pt x="5591" y="9898"/>
                    <a:pt x="6703" y="10600"/>
                  </a:cubicBezTo>
                  <a:cubicBezTo>
                    <a:pt x="7835" y="11303"/>
                    <a:pt x="10625" y="12337"/>
                    <a:pt x="11484" y="12610"/>
                  </a:cubicBezTo>
                  <a:cubicBezTo>
                    <a:pt x="11715" y="12678"/>
                    <a:pt x="11866" y="12710"/>
                    <a:pt x="11944" y="12710"/>
                  </a:cubicBezTo>
                  <a:cubicBezTo>
                    <a:pt x="12157" y="12710"/>
                    <a:pt x="11841" y="12478"/>
                    <a:pt x="11171" y="12122"/>
                  </a:cubicBezTo>
                  <a:cubicBezTo>
                    <a:pt x="10235" y="11634"/>
                    <a:pt x="9806" y="11069"/>
                    <a:pt x="8420" y="10190"/>
                  </a:cubicBezTo>
                  <a:cubicBezTo>
                    <a:pt x="7358" y="9527"/>
                    <a:pt x="6809" y="8807"/>
                    <a:pt x="7135" y="8807"/>
                  </a:cubicBezTo>
                  <a:cubicBezTo>
                    <a:pt x="7241" y="8807"/>
                    <a:pt x="7437" y="8883"/>
                    <a:pt x="7737" y="9059"/>
                  </a:cubicBezTo>
                  <a:cubicBezTo>
                    <a:pt x="8928" y="9800"/>
                    <a:pt x="12381" y="10971"/>
                    <a:pt x="14040" y="11088"/>
                  </a:cubicBezTo>
                  <a:cubicBezTo>
                    <a:pt x="15361" y="11179"/>
                    <a:pt x="16848" y="11460"/>
                    <a:pt x="18335" y="11460"/>
                  </a:cubicBezTo>
                  <a:cubicBezTo>
                    <a:pt x="18758" y="11460"/>
                    <a:pt x="19181" y="11437"/>
                    <a:pt x="19600" y="11381"/>
                  </a:cubicBezTo>
                  <a:cubicBezTo>
                    <a:pt x="21513" y="11147"/>
                    <a:pt x="19015" y="11283"/>
                    <a:pt x="18079" y="11010"/>
                  </a:cubicBezTo>
                  <a:cubicBezTo>
                    <a:pt x="17747" y="10912"/>
                    <a:pt x="17240" y="10756"/>
                    <a:pt x="16674" y="10561"/>
                  </a:cubicBezTo>
                  <a:cubicBezTo>
                    <a:pt x="14801" y="10503"/>
                    <a:pt x="11152" y="10210"/>
                    <a:pt x="8869" y="8961"/>
                  </a:cubicBezTo>
                  <a:cubicBezTo>
                    <a:pt x="7331" y="8103"/>
                    <a:pt x="6291" y="7754"/>
                    <a:pt x="5777" y="7754"/>
                  </a:cubicBezTo>
                  <a:cubicBezTo>
                    <a:pt x="5274" y="7754"/>
                    <a:pt x="5275" y="8089"/>
                    <a:pt x="5806" y="8610"/>
                  </a:cubicBezTo>
                  <a:cubicBezTo>
                    <a:pt x="6201" y="8998"/>
                    <a:pt x="6220" y="9169"/>
                    <a:pt x="6027" y="9169"/>
                  </a:cubicBezTo>
                  <a:cubicBezTo>
                    <a:pt x="5706" y="9169"/>
                    <a:pt x="4800" y="8697"/>
                    <a:pt x="4069" y="7966"/>
                  </a:cubicBezTo>
                  <a:cubicBezTo>
                    <a:pt x="2996" y="6893"/>
                    <a:pt x="1435" y="4513"/>
                    <a:pt x="1455" y="2191"/>
                  </a:cubicBezTo>
                  <a:cubicBezTo>
                    <a:pt x="947" y="1644"/>
                    <a:pt x="830" y="903"/>
                    <a:pt x="772" y="240"/>
                  </a:cubicBezTo>
                  <a:cubicBezTo>
                    <a:pt x="762" y="71"/>
                    <a:pt x="737" y="0"/>
                    <a:pt x="707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6480879" y="2378280"/>
              <a:ext cx="1217278" cy="805580"/>
            </a:xfrm>
            <a:custGeom>
              <a:avLst/>
              <a:gdLst/>
              <a:ahLst/>
              <a:cxnLst/>
              <a:rect l="l" t="t" r="r" b="b"/>
              <a:pathLst>
                <a:path w="18994" h="12570" extrusionOk="0">
                  <a:moveTo>
                    <a:pt x="13698" y="4919"/>
                  </a:moveTo>
                  <a:cubicBezTo>
                    <a:pt x="13683" y="4919"/>
                    <a:pt x="13680" y="4919"/>
                    <a:pt x="13671" y="4934"/>
                  </a:cubicBezTo>
                  <a:lnTo>
                    <a:pt x="13671" y="4934"/>
                  </a:lnTo>
                  <a:cubicBezTo>
                    <a:pt x="13684" y="4927"/>
                    <a:pt x="13693" y="4922"/>
                    <a:pt x="13698" y="4919"/>
                  </a:cubicBezTo>
                  <a:close/>
                  <a:moveTo>
                    <a:pt x="18931" y="0"/>
                  </a:moveTo>
                  <a:cubicBezTo>
                    <a:pt x="18791" y="0"/>
                    <a:pt x="18346" y="1197"/>
                    <a:pt x="17971" y="1739"/>
                  </a:cubicBezTo>
                  <a:cubicBezTo>
                    <a:pt x="17658" y="2168"/>
                    <a:pt x="16839" y="3358"/>
                    <a:pt x="15512" y="4490"/>
                  </a:cubicBezTo>
                  <a:cubicBezTo>
                    <a:pt x="14556" y="5271"/>
                    <a:pt x="13366" y="6031"/>
                    <a:pt x="11863" y="6461"/>
                  </a:cubicBezTo>
                  <a:cubicBezTo>
                    <a:pt x="13093" y="5778"/>
                    <a:pt x="13327" y="5173"/>
                    <a:pt x="13659" y="4958"/>
                  </a:cubicBezTo>
                  <a:cubicBezTo>
                    <a:pt x="13664" y="4947"/>
                    <a:pt x="13668" y="4940"/>
                    <a:pt x="13671" y="4934"/>
                  </a:cubicBezTo>
                  <a:lnTo>
                    <a:pt x="13671" y="4934"/>
                  </a:lnTo>
                  <a:cubicBezTo>
                    <a:pt x="13468" y="5051"/>
                    <a:pt x="12296" y="5759"/>
                    <a:pt x="12039" y="5778"/>
                  </a:cubicBezTo>
                  <a:cubicBezTo>
                    <a:pt x="12021" y="5781"/>
                    <a:pt x="12008" y="5783"/>
                    <a:pt x="11999" y="5783"/>
                  </a:cubicBezTo>
                  <a:cubicBezTo>
                    <a:pt x="11854" y="5783"/>
                    <a:pt x="12682" y="5357"/>
                    <a:pt x="13268" y="4568"/>
                  </a:cubicBezTo>
                  <a:cubicBezTo>
                    <a:pt x="13931" y="3597"/>
                    <a:pt x="15263" y="1142"/>
                    <a:pt x="14996" y="1142"/>
                  </a:cubicBezTo>
                  <a:cubicBezTo>
                    <a:pt x="14925" y="1142"/>
                    <a:pt x="14741" y="1316"/>
                    <a:pt x="14400" y="1739"/>
                  </a:cubicBezTo>
                  <a:cubicBezTo>
                    <a:pt x="11922" y="4783"/>
                    <a:pt x="7707" y="6578"/>
                    <a:pt x="3844" y="6578"/>
                  </a:cubicBezTo>
                  <a:cubicBezTo>
                    <a:pt x="0" y="6617"/>
                    <a:pt x="742" y="7534"/>
                    <a:pt x="2927" y="7788"/>
                  </a:cubicBezTo>
                  <a:cubicBezTo>
                    <a:pt x="5093" y="8022"/>
                    <a:pt x="5190" y="8197"/>
                    <a:pt x="4586" y="8295"/>
                  </a:cubicBezTo>
                  <a:cubicBezTo>
                    <a:pt x="3961" y="8392"/>
                    <a:pt x="6244" y="8373"/>
                    <a:pt x="4976" y="8763"/>
                  </a:cubicBezTo>
                  <a:cubicBezTo>
                    <a:pt x="3727" y="9153"/>
                    <a:pt x="2498" y="9114"/>
                    <a:pt x="3473" y="9212"/>
                  </a:cubicBezTo>
                  <a:cubicBezTo>
                    <a:pt x="4423" y="9307"/>
                    <a:pt x="4781" y="9994"/>
                    <a:pt x="2818" y="9994"/>
                  </a:cubicBezTo>
                  <a:cubicBezTo>
                    <a:pt x="2765" y="9994"/>
                    <a:pt x="2710" y="9993"/>
                    <a:pt x="2654" y="9992"/>
                  </a:cubicBezTo>
                  <a:cubicBezTo>
                    <a:pt x="2147" y="9992"/>
                    <a:pt x="1698" y="9992"/>
                    <a:pt x="1366" y="10031"/>
                  </a:cubicBezTo>
                  <a:cubicBezTo>
                    <a:pt x="215" y="10070"/>
                    <a:pt x="0" y="10246"/>
                    <a:pt x="1327" y="10519"/>
                  </a:cubicBezTo>
                  <a:cubicBezTo>
                    <a:pt x="2788" y="10789"/>
                    <a:pt x="3939" y="10956"/>
                    <a:pt x="5159" y="10956"/>
                  </a:cubicBezTo>
                  <a:cubicBezTo>
                    <a:pt x="5437" y="10956"/>
                    <a:pt x="5720" y="10947"/>
                    <a:pt x="6010" y="10929"/>
                  </a:cubicBezTo>
                  <a:cubicBezTo>
                    <a:pt x="6078" y="10926"/>
                    <a:pt x="6141" y="10925"/>
                    <a:pt x="6200" y="10925"/>
                  </a:cubicBezTo>
                  <a:cubicBezTo>
                    <a:pt x="7532" y="10925"/>
                    <a:pt x="6408" y="11540"/>
                    <a:pt x="4800" y="11690"/>
                  </a:cubicBezTo>
                  <a:cubicBezTo>
                    <a:pt x="4140" y="11744"/>
                    <a:pt x="3588" y="11777"/>
                    <a:pt x="3103" y="11777"/>
                  </a:cubicBezTo>
                  <a:cubicBezTo>
                    <a:pt x="2371" y="11777"/>
                    <a:pt x="1793" y="11702"/>
                    <a:pt x="1230" y="11514"/>
                  </a:cubicBezTo>
                  <a:cubicBezTo>
                    <a:pt x="1135" y="11481"/>
                    <a:pt x="1060" y="11467"/>
                    <a:pt x="1003" y="11467"/>
                  </a:cubicBezTo>
                  <a:cubicBezTo>
                    <a:pt x="521" y="11467"/>
                    <a:pt x="1419" y="12533"/>
                    <a:pt x="3864" y="12568"/>
                  </a:cubicBezTo>
                  <a:cubicBezTo>
                    <a:pt x="3944" y="12569"/>
                    <a:pt x="4025" y="12570"/>
                    <a:pt x="4106" y="12570"/>
                  </a:cubicBezTo>
                  <a:cubicBezTo>
                    <a:pt x="6746" y="12570"/>
                    <a:pt x="9214" y="11952"/>
                    <a:pt x="11902" y="10948"/>
                  </a:cubicBezTo>
                  <a:cubicBezTo>
                    <a:pt x="13908" y="10209"/>
                    <a:pt x="14255" y="9718"/>
                    <a:pt x="13834" y="9718"/>
                  </a:cubicBezTo>
                  <a:cubicBezTo>
                    <a:pt x="13678" y="9718"/>
                    <a:pt x="13415" y="9786"/>
                    <a:pt x="13093" y="9934"/>
                  </a:cubicBezTo>
                  <a:cubicBezTo>
                    <a:pt x="12664" y="10124"/>
                    <a:pt x="12407" y="10194"/>
                    <a:pt x="12281" y="10194"/>
                  </a:cubicBezTo>
                  <a:cubicBezTo>
                    <a:pt x="12057" y="10194"/>
                    <a:pt x="12243" y="9972"/>
                    <a:pt x="12605" y="9797"/>
                  </a:cubicBezTo>
                  <a:cubicBezTo>
                    <a:pt x="12994" y="9596"/>
                    <a:pt x="13069" y="9422"/>
                    <a:pt x="12869" y="9422"/>
                  </a:cubicBezTo>
                  <a:cubicBezTo>
                    <a:pt x="12778" y="9422"/>
                    <a:pt x="12630" y="9458"/>
                    <a:pt x="12429" y="9544"/>
                  </a:cubicBezTo>
                  <a:cubicBezTo>
                    <a:pt x="12315" y="9590"/>
                    <a:pt x="12236" y="9610"/>
                    <a:pt x="12185" y="9610"/>
                  </a:cubicBezTo>
                  <a:cubicBezTo>
                    <a:pt x="11958" y="9610"/>
                    <a:pt x="12311" y="9215"/>
                    <a:pt x="12741" y="9056"/>
                  </a:cubicBezTo>
                  <a:cubicBezTo>
                    <a:pt x="12878" y="9007"/>
                    <a:pt x="12867" y="8995"/>
                    <a:pt x="12793" y="8995"/>
                  </a:cubicBezTo>
                  <a:cubicBezTo>
                    <a:pt x="12719" y="8995"/>
                    <a:pt x="12582" y="9007"/>
                    <a:pt x="12466" y="9007"/>
                  </a:cubicBezTo>
                  <a:cubicBezTo>
                    <a:pt x="12234" y="9007"/>
                    <a:pt x="12088" y="8958"/>
                    <a:pt x="12702" y="8666"/>
                  </a:cubicBezTo>
                  <a:cubicBezTo>
                    <a:pt x="13912" y="8080"/>
                    <a:pt x="15668" y="5836"/>
                    <a:pt x="16527" y="4900"/>
                  </a:cubicBezTo>
                  <a:cubicBezTo>
                    <a:pt x="17385" y="3983"/>
                    <a:pt x="18673" y="2480"/>
                    <a:pt x="18927" y="705"/>
                  </a:cubicBezTo>
                  <a:cubicBezTo>
                    <a:pt x="18994" y="195"/>
                    <a:pt x="18987" y="0"/>
                    <a:pt x="18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6478379" y="2378280"/>
              <a:ext cx="1219777" cy="805580"/>
            </a:xfrm>
            <a:custGeom>
              <a:avLst/>
              <a:gdLst/>
              <a:ahLst/>
              <a:cxnLst/>
              <a:rect l="l" t="t" r="r" b="b"/>
              <a:pathLst>
                <a:path w="19033" h="12570" extrusionOk="0">
                  <a:moveTo>
                    <a:pt x="18970" y="0"/>
                  </a:moveTo>
                  <a:cubicBezTo>
                    <a:pt x="18830" y="0"/>
                    <a:pt x="18385" y="1197"/>
                    <a:pt x="18010" y="1739"/>
                  </a:cubicBezTo>
                  <a:cubicBezTo>
                    <a:pt x="17697" y="2168"/>
                    <a:pt x="16878" y="3358"/>
                    <a:pt x="15551" y="4490"/>
                  </a:cubicBezTo>
                  <a:cubicBezTo>
                    <a:pt x="14907" y="6168"/>
                    <a:pt x="13698" y="7202"/>
                    <a:pt x="11844" y="8100"/>
                  </a:cubicBezTo>
                  <a:cubicBezTo>
                    <a:pt x="9698" y="9114"/>
                    <a:pt x="12683" y="9661"/>
                    <a:pt x="10634" y="10363"/>
                  </a:cubicBezTo>
                  <a:cubicBezTo>
                    <a:pt x="10186" y="10525"/>
                    <a:pt x="9937" y="10587"/>
                    <a:pt x="9792" y="10587"/>
                  </a:cubicBezTo>
                  <a:cubicBezTo>
                    <a:pt x="9338" y="10587"/>
                    <a:pt x="9895" y="9990"/>
                    <a:pt x="8584" y="9990"/>
                  </a:cubicBezTo>
                  <a:cubicBezTo>
                    <a:pt x="8393" y="9990"/>
                    <a:pt x="8163" y="10002"/>
                    <a:pt x="7883" y="10031"/>
                  </a:cubicBezTo>
                  <a:cubicBezTo>
                    <a:pt x="6485" y="10170"/>
                    <a:pt x="4999" y="10322"/>
                    <a:pt x="3699" y="10322"/>
                  </a:cubicBezTo>
                  <a:cubicBezTo>
                    <a:pt x="2803" y="10322"/>
                    <a:pt x="1995" y="10250"/>
                    <a:pt x="1366" y="10051"/>
                  </a:cubicBezTo>
                  <a:cubicBezTo>
                    <a:pt x="234" y="10090"/>
                    <a:pt x="0" y="10266"/>
                    <a:pt x="1347" y="10539"/>
                  </a:cubicBezTo>
                  <a:cubicBezTo>
                    <a:pt x="2792" y="10809"/>
                    <a:pt x="3953" y="10975"/>
                    <a:pt x="5177" y="10975"/>
                  </a:cubicBezTo>
                  <a:cubicBezTo>
                    <a:pt x="5456" y="10975"/>
                    <a:pt x="5739" y="10967"/>
                    <a:pt x="6029" y="10948"/>
                  </a:cubicBezTo>
                  <a:cubicBezTo>
                    <a:pt x="6120" y="10944"/>
                    <a:pt x="6202" y="10942"/>
                    <a:pt x="6276" y="10942"/>
                  </a:cubicBezTo>
                  <a:cubicBezTo>
                    <a:pt x="7540" y="10942"/>
                    <a:pt x="6425" y="11542"/>
                    <a:pt x="4839" y="11690"/>
                  </a:cubicBezTo>
                  <a:cubicBezTo>
                    <a:pt x="4179" y="11744"/>
                    <a:pt x="3627" y="11777"/>
                    <a:pt x="3142" y="11777"/>
                  </a:cubicBezTo>
                  <a:cubicBezTo>
                    <a:pt x="2410" y="11777"/>
                    <a:pt x="1832" y="11702"/>
                    <a:pt x="1269" y="11514"/>
                  </a:cubicBezTo>
                  <a:cubicBezTo>
                    <a:pt x="1174" y="11481"/>
                    <a:pt x="1099" y="11467"/>
                    <a:pt x="1042" y="11467"/>
                  </a:cubicBezTo>
                  <a:cubicBezTo>
                    <a:pt x="560" y="11467"/>
                    <a:pt x="1458" y="12533"/>
                    <a:pt x="3903" y="12568"/>
                  </a:cubicBezTo>
                  <a:cubicBezTo>
                    <a:pt x="3983" y="12569"/>
                    <a:pt x="4064" y="12570"/>
                    <a:pt x="4145" y="12570"/>
                  </a:cubicBezTo>
                  <a:cubicBezTo>
                    <a:pt x="6785" y="12570"/>
                    <a:pt x="9253" y="11952"/>
                    <a:pt x="11941" y="10948"/>
                  </a:cubicBezTo>
                  <a:cubicBezTo>
                    <a:pt x="13947" y="10209"/>
                    <a:pt x="14294" y="9718"/>
                    <a:pt x="13873" y="9718"/>
                  </a:cubicBezTo>
                  <a:cubicBezTo>
                    <a:pt x="13717" y="9718"/>
                    <a:pt x="13454" y="9786"/>
                    <a:pt x="13132" y="9934"/>
                  </a:cubicBezTo>
                  <a:cubicBezTo>
                    <a:pt x="12703" y="10124"/>
                    <a:pt x="12446" y="10194"/>
                    <a:pt x="12320" y="10194"/>
                  </a:cubicBezTo>
                  <a:cubicBezTo>
                    <a:pt x="12096" y="10194"/>
                    <a:pt x="12282" y="9972"/>
                    <a:pt x="12644" y="9797"/>
                  </a:cubicBezTo>
                  <a:cubicBezTo>
                    <a:pt x="13033" y="9596"/>
                    <a:pt x="13108" y="9422"/>
                    <a:pt x="12908" y="9422"/>
                  </a:cubicBezTo>
                  <a:cubicBezTo>
                    <a:pt x="12817" y="9422"/>
                    <a:pt x="12669" y="9458"/>
                    <a:pt x="12468" y="9544"/>
                  </a:cubicBezTo>
                  <a:cubicBezTo>
                    <a:pt x="12354" y="9590"/>
                    <a:pt x="12275" y="9610"/>
                    <a:pt x="12224" y="9610"/>
                  </a:cubicBezTo>
                  <a:cubicBezTo>
                    <a:pt x="11997" y="9610"/>
                    <a:pt x="12350" y="9215"/>
                    <a:pt x="12780" y="9056"/>
                  </a:cubicBezTo>
                  <a:cubicBezTo>
                    <a:pt x="12917" y="9007"/>
                    <a:pt x="12906" y="8995"/>
                    <a:pt x="12832" y="8995"/>
                  </a:cubicBezTo>
                  <a:cubicBezTo>
                    <a:pt x="12758" y="8995"/>
                    <a:pt x="12621" y="9007"/>
                    <a:pt x="12505" y="9007"/>
                  </a:cubicBezTo>
                  <a:cubicBezTo>
                    <a:pt x="12273" y="9007"/>
                    <a:pt x="12127" y="8958"/>
                    <a:pt x="12741" y="8666"/>
                  </a:cubicBezTo>
                  <a:cubicBezTo>
                    <a:pt x="13951" y="8080"/>
                    <a:pt x="15707" y="5836"/>
                    <a:pt x="16566" y="4900"/>
                  </a:cubicBezTo>
                  <a:cubicBezTo>
                    <a:pt x="17424" y="3983"/>
                    <a:pt x="18712" y="2480"/>
                    <a:pt x="18966" y="705"/>
                  </a:cubicBezTo>
                  <a:cubicBezTo>
                    <a:pt x="19033" y="195"/>
                    <a:pt x="19026" y="0"/>
                    <a:pt x="18970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2" name="Google Shape;1122;p41"/>
          <p:cNvSpPr/>
          <p:nvPr/>
        </p:nvSpPr>
        <p:spPr>
          <a:xfrm>
            <a:off x="2768875" y="250150"/>
            <a:ext cx="190750" cy="252700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3" name="Google Shape;1123;p41"/>
          <p:cNvSpPr/>
          <p:nvPr/>
        </p:nvSpPr>
        <p:spPr>
          <a:xfrm>
            <a:off x="6991300" y="4492113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41"/>
          <p:cNvSpPr/>
          <p:nvPr/>
        </p:nvSpPr>
        <p:spPr>
          <a:xfrm>
            <a:off x="1683850" y="606450"/>
            <a:ext cx="84425" cy="844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41"/>
          <p:cNvSpPr/>
          <p:nvPr/>
        </p:nvSpPr>
        <p:spPr>
          <a:xfrm>
            <a:off x="8279200" y="358688"/>
            <a:ext cx="288319" cy="381981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41"/>
          <p:cNvSpPr/>
          <p:nvPr/>
        </p:nvSpPr>
        <p:spPr>
          <a:xfrm>
            <a:off x="2085475" y="1832325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41"/>
          <p:cNvSpPr/>
          <p:nvPr/>
        </p:nvSpPr>
        <p:spPr>
          <a:xfrm>
            <a:off x="250075" y="225088"/>
            <a:ext cx="152700" cy="203425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8" name="Google Shape;1128;p41"/>
          <p:cNvSpPr/>
          <p:nvPr/>
        </p:nvSpPr>
        <p:spPr>
          <a:xfrm>
            <a:off x="3073325" y="16750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1"/>
          <p:cNvSpPr/>
          <p:nvPr/>
        </p:nvSpPr>
        <p:spPr>
          <a:xfrm>
            <a:off x="1007400" y="3966475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0" name="Google Shape;1130;p41"/>
          <p:cNvSpPr/>
          <p:nvPr/>
        </p:nvSpPr>
        <p:spPr>
          <a:xfrm>
            <a:off x="1958100" y="4390950"/>
            <a:ext cx="84425" cy="844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1" name="Google Shape;1131;p41"/>
          <p:cNvSpPr/>
          <p:nvPr/>
        </p:nvSpPr>
        <p:spPr>
          <a:xfrm>
            <a:off x="2753888" y="4593825"/>
            <a:ext cx="220713" cy="294030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p41"/>
          <p:cNvSpPr/>
          <p:nvPr/>
        </p:nvSpPr>
        <p:spPr>
          <a:xfrm>
            <a:off x="561413" y="4530988"/>
            <a:ext cx="316817" cy="419709"/>
          </a:xfrm>
          <a:custGeom>
            <a:avLst/>
            <a:gdLst/>
            <a:ahLst/>
            <a:cxnLst/>
            <a:rect l="l" t="t" r="r" b="b"/>
            <a:pathLst>
              <a:path w="7630" h="10108" extrusionOk="0">
                <a:moveTo>
                  <a:pt x="3845" y="1"/>
                </a:moveTo>
                <a:lnTo>
                  <a:pt x="3279" y="3552"/>
                </a:lnTo>
                <a:cubicBezTo>
                  <a:pt x="3259" y="3747"/>
                  <a:pt x="3181" y="3942"/>
                  <a:pt x="3064" y="4098"/>
                </a:cubicBezTo>
                <a:cubicBezTo>
                  <a:pt x="2303" y="3357"/>
                  <a:pt x="1523" y="2654"/>
                  <a:pt x="840" y="2089"/>
                </a:cubicBezTo>
                <a:lnTo>
                  <a:pt x="840" y="2089"/>
                </a:lnTo>
                <a:cubicBezTo>
                  <a:pt x="1406" y="2771"/>
                  <a:pt x="2108" y="3552"/>
                  <a:pt x="2849" y="4313"/>
                </a:cubicBezTo>
                <a:cubicBezTo>
                  <a:pt x="2693" y="4430"/>
                  <a:pt x="2537" y="4528"/>
                  <a:pt x="2342" y="4547"/>
                </a:cubicBezTo>
                <a:lnTo>
                  <a:pt x="1" y="5035"/>
                </a:lnTo>
                <a:lnTo>
                  <a:pt x="2342" y="5523"/>
                </a:lnTo>
                <a:cubicBezTo>
                  <a:pt x="2537" y="5581"/>
                  <a:pt x="2693" y="5659"/>
                  <a:pt x="2849" y="5776"/>
                </a:cubicBezTo>
                <a:cubicBezTo>
                  <a:pt x="2108" y="6537"/>
                  <a:pt x="1406" y="7318"/>
                  <a:pt x="820" y="8001"/>
                </a:cubicBezTo>
                <a:cubicBezTo>
                  <a:pt x="1503" y="7435"/>
                  <a:pt x="2284" y="6732"/>
                  <a:pt x="3045" y="5991"/>
                </a:cubicBezTo>
                <a:cubicBezTo>
                  <a:pt x="3162" y="6147"/>
                  <a:pt x="3240" y="6342"/>
                  <a:pt x="3259" y="6537"/>
                </a:cubicBezTo>
                <a:lnTo>
                  <a:pt x="3767" y="10108"/>
                </a:lnTo>
                <a:lnTo>
                  <a:pt x="4293" y="6537"/>
                </a:lnTo>
                <a:cubicBezTo>
                  <a:pt x="4313" y="6342"/>
                  <a:pt x="4410" y="6147"/>
                  <a:pt x="4508" y="5991"/>
                </a:cubicBezTo>
                <a:cubicBezTo>
                  <a:pt x="5406" y="6849"/>
                  <a:pt x="6205" y="7571"/>
                  <a:pt x="6732" y="8001"/>
                </a:cubicBezTo>
                <a:cubicBezTo>
                  <a:pt x="6362" y="7513"/>
                  <a:pt x="5620" y="6693"/>
                  <a:pt x="4781" y="5796"/>
                </a:cubicBezTo>
                <a:cubicBezTo>
                  <a:pt x="4918" y="5679"/>
                  <a:pt x="5093" y="5581"/>
                  <a:pt x="5288" y="5562"/>
                </a:cubicBezTo>
                <a:lnTo>
                  <a:pt x="7630" y="5074"/>
                </a:lnTo>
                <a:lnTo>
                  <a:pt x="5288" y="4586"/>
                </a:lnTo>
                <a:cubicBezTo>
                  <a:pt x="5093" y="4528"/>
                  <a:pt x="4918" y="4450"/>
                  <a:pt x="4781" y="4332"/>
                </a:cubicBezTo>
                <a:cubicBezTo>
                  <a:pt x="5620" y="3435"/>
                  <a:pt x="6381" y="2635"/>
                  <a:pt x="6791" y="2108"/>
                </a:cubicBezTo>
                <a:lnTo>
                  <a:pt x="6791" y="2108"/>
                </a:lnTo>
                <a:cubicBezTo>
                  <a:pt x="6284" y="2537"/>
                  <a:pt x="5484" y="3259"/>
                  <a:pt x="4586" y="4118"/>
                </a:cubicBezTo>
                <a:cubicBezTo>
                  <a:pt x="4449" y="3962"/>
                  <a:pt x="4391" y="3767"/>
                  <a:pt x="4352" y="3571"/>
                </a:cubicBezTo>
                <a:lnTo>
                  <a:pt x="384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3" name="Google Shape;1133;p41"/>
          <p:cNvSpPr/>
          <p:nvPr/>
        </p:nvSpPr>
        <p:spPr>
          <a:xfrm>
            <a:off x="4785800" y="282987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4" name="Google Shape;1134;p41"/>
          <p:cNvSpPr/>
          <p:nvPr/>
        </p:nvSpPr>
        <p:spPr>
          <a:xfrm>
            <a:off x="8483525" y="4887850"/>
            <a:ext cx="84425" cy="844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5" name="Google Shape;1135;p41"/>
          <p:cNvSpPr/>
          <p:nvPr/>
        </p:nvSpPr>
        <p:spPr>
          <a:xfrm>
            <a:off x="8825650" y="3773355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6" name="Google Shape;1136;p41"/>
          <p:cNvSpPr/>
          <p:nvPr/>
        </p:nvSpPr>
        <p:spPr>
          <a:xfrm>
            <a:off x="2579100" y="3486930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7" name="Google Shape;1137;p41"/>
          <p:cNvSpPr/>
          <p:nvPr/>
        </p:nvSpPr>
        <p:spPr>
          <a:xfrm>
            <a:off x="4048400" y="4695550"/>
            <a:ext cx="60026" cy="60000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8" name="Google Shape;1138;p41"/>
          <p:cNvSpPr/>
          <p:nvPr/>
        </p:nvSpPr>
        <p:spPr>
          <a:xfrm>
            <a:off x="5181325" y="320267"/>
            <a:ext cx="84428" cy="112474"/>
          </a:xfrm>
          <a:custGeom>
            <a:avLst/>
            <a:gdLst/>
            <a:ahLst/>
            <a:cxnLst/>
            <a:rect l="l" t="t" r="r" b="b"/>
            <a:pathLst>
              <a:path w="6108" h="8137" extrusionOk="0">
                <a:moveTo>
                  <a:pt x="3064" y="0"/>
                </a:moveTo>
                <a:lnTo>
                  <a:pt x="2635" y="2869"/>
                </a:lnTo>
                <a:cubicBezTo>
                  <a:pt x="2596" y="3259"/>
                  <a:pt x="2283" y="3610"/>
                  <a:pt x="1893" y="3669"/>
                </a:cubicBezTo>
                <a:lnTo>
                  <a:pt x="1" y="4059"/>
                </a:lnTo>
                <a:lnTo>
                  <a:pt x="1893" y="4449"/>
                </a:lnTo>
                <a:cubicBezTo>
                  <a:pt x="2283" y="4527"/>
                  <a:pt x="2596" y="4878"/>
                  <a:pt x="2635" y="5268"/>
                </a:cubicBezTo>
                <a:lnTo>
                  <a:pt x="3064" y="8137"/>
                </a:lnTo>
                <a:lnTo>
                  <a:pt x="3474" y="5268"/>
                </a:lnTo>
                <a:cubicBezTo>
                  <a:pt x="3513" y="4878"/>
                  <a:pt x="3844" y="4527"/>
                  <a:pt x="4235" y="4449"/>
                </a:cubicBezTo>
                <a:lnTo>
                  <a:pt x="6108" y="4059"/>
                </a:lnTo>
                <a:lnTo>
                  <a:pt x="4235" y="3669"/>
                </a:lnTo>
                <a:cubicBezTo>
                  <a:pt x="3844" y="3610"/>
                  <a:pt x="3513" y="3259"/>
                  <a:pt x="3474" y="2869"/>
                </a:cubicBezTo>
                <a:lnTo>
                  <a:pt x="306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D7594AB3-135B-72BA-ED1D-BD44E41F25F0}"/>
              </a:ext>
            </a:extLst>
          </p:cNvPr>
          <p:cNvSpPr txBox="1"/>
          <p:nvPr/>
        </p:nvSpPr>
        <p:spPr>
          <a:xfrm>
            <a:off x="6541311" y="4063818"/>
            <a:ext cx="33598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b="1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By</a:t>
            </a:r>
            <a:r>
              <a:rPr lang="hu-HU" b="1" dirty="0">
                <a:solidFill>
                  <a:schemeClr val="tx1"/>
                </a:solidFill>
                <a:latin typeface="Amasis MT Pro" panose="02040504050005020304" pitchFamily="18" charset="-18"/>
              </a:rPr>
              <a:t>:</a:t>
            </a:r>
          </a:p>
          <a:p>
            <a:r>
              <a:rPr lang="hu-HU" b="1" dirty="0">
                <a:solidFill>
                  <a:schemeClr val="tx1"/>
                </a:solidFill>
                <a:latin typeface="Amasis MT Pro" panose="02040504050005020304" pitchFamily="18" charset="-18"/>
              </a:rPr>
              <a:t>Bálint Molnár</a:t>
            </a:r>
          </a:p>
          <a:p>
            <a:r>
              <a:rPr lang="hu-HU" b="1" dirty="0">
                <a:solidFill>
                  <a:schemeClr val="tx1"/>
                </a:solidFill>
                <a:latin typeface="Amasis MT Pro" panose="02040504050005020304" pitchFamily="18" charset="-18"/>
              </a:rPr>
              <a:t>Kristóf Molnár</a:t>
            </a:r>
          </a:p>
        </p:txBody>
      </p:sp>
      <p:sp>
        <p:nvSpPr>
          <p:cNvPr id="5" name="Google Shape;1107;p41">
            <a:extLst>
              <a:ext uri="{FF2B5EF4-FFF2-40B4-BE49-F238E27FC236}">
                <a16:creationId xmlns:a16="http://schemas.microsoft.com/office/drawing/2014/main" id="{EC1E414C-3E59-0FAD-3F4D-262D24122B2B}"/>
              </a:ext>
            </a:extLst>
          </p:cNvPr>
          <p:cNvSpPr txBox="1">
            <a:spLocks/>
          </p:cNvSpPr>
          <p:nvPr/>
        </p:nvSpPr>
        <p:spPr>
          <a:xfrm>
            <a:off x="3930800" y="1906539"/>
            <a:ext cx="3776051" cy="1070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nton"/>
              <a:buNone/>
              <a:defRPr sz="66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b="1" i="0" dirty="0">
                <a:effectLst/>
                <a:latin typeface="Amasis MT Pro" panose="02040504050005020304" pitchFamily="18" charset="-18"/>
              </a:rPr>
              <a:t>Landsat Reflectance Data: On the Fly and at Your Fingertips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3" name="Google Shape;1143;p42"/>
          <p:cNvSpPr txBox="1">
            <a:spLocks noGrp="1"/>
          </p:cNvSpPr>
          <p:nvPr>
            <p:ph type="body" idx="1"/>
          </p:nvPr>
        </p:nvSpPr>
        <p:spPr>
          <a:xfrm>
            <a:off x="610475" y="1043874"/>
            <a:ext cx="7710300" cy="36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Landsat</a:t>
            </a:r>
            <a:r>
              <a:rPr lang="hu-HU" sz="2400" dirty="0">
                <a:latin typeface="Amasis MT Pro" panose="02040504050005020304" pitchFamily="18" charset="-18"/>
              </a:rPr>
              <a:t> Data </a:t>
            </a:r>
            <a:r>
              <a:rPr lang="hu-HU" sz="2400" dirty="0" err="1">
                <a:latin typeface="Amasis MT Pro" panose="02040504050005020304" pitchFamily="18" charset="-18"/>
              </a:rPr>
              <a:t>Comparison</a:t>
            </a:r>
            <a:endParaRPr lang="hu-HU" sz="2400" dirty="0">
              <a:latin typeface="Amasis MT Pro" panose="02040504050005020304" pitchFamily="18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Satellite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Pass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Notifications</a:t>
            </a:r>
            <a:r>
              <a:rPr lang="hu-HU" sz="2400" dirty="0">
                <a:latin typeface="Amasis MT Pro" panose="02040504050005020304" pitchFamily="18" charset="-18"/>
              </a:rPr>
              <a:t>	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Ground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Reference</a:t>
            </a:r>
            <a:r>
              <a:rPr lang="hu-HU" sz="2400" dirty="0">
                <a:latin typeface="Amasis MT Pro" panose="02040504050005020304" pitchFamily="18" charset="-18"/>
              </a:rPr>
              <a:t> Data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Interdisciplinary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Learning</a:t>
            </a:r>
            <a:endParaRPr lang="hu-HU" sz="2400" dirty="0">
              <a:latin typeface="Amasis MT Pro" panose="02040504050005020304" pitchFamily="18" charset="-18"/>
            </a:endParaRP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hu-HU" sz="2400" dirty="0">
                <a:latin typeface="Amasis MT Pro" panose="02040504050005020304" pitchFamily="18" charset="-18"/>
              </a:rPr>
              <a:t>Open Access </a:t>
            </a:r>
            <a:r>
              <a:rPr lang="hu-HU" sz="2400" dirty="0" err="1">
                <a:latin typeface="Amasis MT Pro" panose="02040504050005020304" pitchFamily="18" charset="-18"/>
              </a:rPr>
              <a:t>Satellite</a:t>
            </a:r>
            <a:r>
              <a:rPr lang="hu-HU" sz="2400" dirty="0">
                <a:latin typeface="Amasis MT Pro" panose="02040504050005020304" pitchFamily="18" charset="-18"/>
              </a:rPr>
              <a:t> Data</a:t>
            </a:r>
          </a:p>
        </p:txBody>
      </p:sp>
      <p:sp>
        <p:nvSpPr>
          <p:cNvPr id="1144" name="Google Shape;1144;p42"/>
          <p:cNvSpPr txBox="1">
            <a:spLocks noGrp="1"/>
          </p:cNvSpPr>
          <p:nvPr>
            <p:ph type="title"/>
          </p:nvPr>
        </p:nvSpPr>
        <p:spPr>
          <a:xfrm>
            <a:off x="716800" y="455675"/>
            <a:ext cx="7710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BASIC IDEA</a:t>
            </a:r>
            <a:endParaRPr dirty="0"/>
          </a:p>
        </p:txBody>
      </p:sp>
      <p:sp>
        <p:nvSpPr>
          <p:cNvPr id="1145" name="Google Shape;1145;p42"/>
          <p:cNvSpPr/>
          <p:nvPr/>
        </p:nvSpPr>
        <p:spPr>
          <a:xfrm>
            <a:off x="9061811" y="488492"/>
            <a:ext cx="5223" cy="36560"/>
          </a:xfrm>
          <a:custGeom>
            <a:avLst/>
            <a:gdLst/>
            <a:ahLst/>
            <a:cxnLst/>
            <a:rect l="l" t="t" r="r" b="b"/>
            <a:pathLst>
              <a:path w="32" h="224" extrusionOk="0">
                <a:moveTo>
                  <a:pt x="32" y="0"/>
                </a:moveTo>
                <a:cubicBezTo>
                  <a:pt x="9" y="45"/>
                  <a:pt x="0" y="90"/>
                  <a:pt x="0" y="121"/>
                </a:cubicBezTo>
                <a:cubicBezTo>
                  <a:pt x="0" y="161"/>
                  <a:pt x="9" y="192"/>
                  <a:pt x="32" y="224"/>
                </a:cubicBezTo>
                <a:lnTo>
                  <a:pt x="32" y="0"/>
                </a:ln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146" name="Google Shape;1146;p42"/>
          <p:cNvSpPr/>
          <p:nvPr/>
        </p:nvSpPr>
        <p:spPr>
          <a:xfrm>
            <a:off x="9513752" y="4234399"/>
            <a:ext cx="979" cy="2285"/>
          </a:xfrm>
          <a:custGeom>
            <a:avLst/>
            <a:gdLst/>
            <a:ahLst/>
            <a:cxnLst/>
            <a:rect l="l" t="t" r="r" b="b"/>
            <a:pathLst>
              <a:path w="6" h="14" extrusionOk="0">
                <a:moveTo>
                  <a:pt x="5" y="0"/>
                </a:moveTo>
                <a:cubicBezTo>
                  <a:pt x="1" y="9"/>
                  <a:pt x="1" y="9"/>
                  <a:pt x="1" y="14"/>
                </a:cubicBezTo>
                <a:cubicBezTo>
                  <a:pt x="1" y="9"/>
                  <a:pt x="5" y="9"/>
                  <a:pt x="5" y="0"/>
                </a:cubicBezTo>
                <a:close/>
              </a:path>
            </a:pathLst>
          </a:custGeom>
          <a:solidFill>
            <a:srgbClr val="0606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3205;p76">
            <a:extLst>
              <a:ext uri="{FF2B5EF4-FFF2-40B4-BE49-F238E27FC236}">
                <a16:creationId xmlns:a16="http://schemas.microsoft.com/office/drawing/2014/main" id="{A230F548-822B-DB19-802F-FDBC3C2772D0}"/>
              </a:ext>
            </a:extLst>
          </p:cNvPr>
          <p:cNvGrpSpPr/>
          <p:nvPr/>
        </p:nvGrpSpPr>
        <p:grpSpPr>
          <a:xfrm>
            <a:off x="4375952" y="1724827"/>
            <a:ext cx="391995" cy="391910"/>
            <a:chOff x="4738201" y="1179023"/>
            <a:chExt cx="391995" cy="391910"/>
          </a:xfrm>
        </p:grpSpPr>
        <p:sp>
          <p:nvSpPr>
            <p:cNvPr id="3" name="Google Shape;3206;p76">
              <a:extLst>
                <a:ext uri="{FF2B5EF4-FFF2-40B4-BE49-F238E27FC236}">
                  <a16:creationId xmlns:a16="http://schemas.microsoft.com/office/drawing/2014/main" id="{53A23E58-2391-F051-24F4-72C340FA2E89}"/>
                </a:ext>
              </a:extLst>
            </p:cNvPr>
            <p:cNvSpPr/>
            <p:nvPr/>
          </p:nvSpPr>
          <p:spPr>
            <a:xfrm>
              <a:off x="5036870" y="1248721"/>
              <a:ext cx="22923" cy="28421"/>
            </a:xfrm>
            <a:custGeom>
              <a:avLst/>
              <a:gdLst/>
              <a:ahLst/>
              <a:cxnLst/>
              <a:rect l="l" t="t" r="r" b="b"/>
              <a:pathLst>
                <a:path w="813" h="1008" extrusionOk="0">
                  <a:moveTo>
                    <a:pt x="70" y="1"/>
                  </a:moveTo>
                  <a:lnTo>
                    <a:pt x="0" y="84"/>
                  </a:lnTo>
                  <a:lnTo>
                    <a:pt x="0" y="967"/>
                  </a:lnTo>
                  <a:lnTo>
                    <a:pt x="43" y="1007"/>
                  </a:lnTo>
                  <a:lnTo>
                    <a:pt x="772" y="1007"/>
                  </a:lnTo>
                  <a:lnTo>
                    <a:pt x="813" y="967"/>
                  </a:lnTo>
                  <a:lnTo>
                    <a:pt x="813" y="84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207;p76">
              <a:extLst>
                <a:ext uri="{FF2B5EF4-FFF2-40B4-BE49-F238E27FC236}">
                  <a16:creationId xmlns:a16="http://schemas.microsoft.com/office/drawing/2014/main" id="{ACFDACAE-3CFA-A758-34FC-F612554E08AA}"/>
                </a:ext>
              </a:extLst>
            </p:cNvPr>
            <p:cNvSpPr/>
            <p:nvPr/>
          </p:nvSpPr>
          <p:spPr>
            <a:xfrm>
              <a:off x="4994916" y="1200480"/>
              <a:ext cx="47057" cy="11504"/>
            </a:xfrm>
            <a:custGeom>
              <a:avLst/>
              <a:gdLst/>
              <a:ahLst/>
              <a:cxnLst/>
              <a:rect l="l" t="t" r="r" b="b"/>
              <a:pathLst>
                <a:path w="1669" h="408" extrusionOk="0">
                  <a:moveTo>
                    <a:pt x="205" y="1"/>
                  </a:moveTo>
                  <a:cubicBezTo>
                    <a:pt x="94" y="1"/>
                    <a:pt x="0" y="95"/>
                    <a:pt x="3" y="208"/>
                  </a:cubicBezTo>
                  <a:cubicBezTo>
                    <a:pt x="8" y="318"/>
                    <a:pt x="105" y="407"/>
                    <a:pt x="216" y="407"/>
                  </a:cubicBezTo>
                  <a:lnTo>
                    <a:pt x="1464" y="407"/>
                  </a:lnTo>
                  <a:cubicBezTo>
                    <a:pt x="1577" y="407"/>
                    <a:pt x="1668" y="313"/>
                    <a:pt x="1666" y="197"/>
                  </a:cubicBezTo>
                  <a:cubicBezTo>
                    <a:pt x="1663" y="87"/>
                    <a:pt x="1566" y="1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208;p76">
              <a:extLst>
                <a:ext uri="{FF2B5EF4-FFF2-40B4-BE49-F238E27FC236}">
                  <a16:creationId xmlns:a16="http://schemas.microsoft.com/office/drawing/2014/main" id="{4625AD2B-8178-4C39-F25B-726A14752822}"/>
                </a:ext>
              </a:extLst>
            </p:cNvPr>
            <p:cNvSpPr/>
            <p:nvPr/>
          </p:nvSpPr>
          <p:spPr>
            <a:xfrm>
              <a:off x="4994916" y="1224925"/>
              <a:ext cx="47057" cy="11475"/>
            </a:xfrm>
            <a:custGeom>
              <a:avLst/>
              <a:gdLst/>
              <a:ahLst/>
              <a:cxnLst/>
              <a:rect l="l" t="t" r="r" b="b"/>
              <a:pathLst>
                <a:path w="1669" h="407" extrusionOk="0">
                  <a:moveTo>
                    <a:pt x="205" y="0"/>
                  </a:moveTo>
                  <a:cubicBezTo>
                    <a:pt x="94" y="0"/>
                    <a:pt x="0" y="94"/>
                    <a:pt x="3" y="210"/>
                  </a:cubicBezTo>
                  <a:cubicBezTo>
                    <a:pt x="8" y="320"/>
                    <a:pt x="105" y="406"/>
                    <a:pt x="216" y="406"/>
                  </a:cubicBezTo>
                  <a:lnTo>
                    <a:pt x="1464" y="406"/>
                  </a:lnTo>
                  <a:cubicBezTo>
                    <a:pt x="1577" y="406"/>
                    <a:pt x="1668" y="318"/>
                    <a:pt x="1666" y="199"/>
                  </a:cubicBezTo>
                  <a:cubicBezTo>
                    <a:pt x="1663" y="89"/>
                    <a:pt x="1566" y="0"/>
                    <a:pt x="1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209;p76">
              <a:extLst>
                <a:ext uri="{FF2B5EF4-FFF2-40B4-BE49-F238E27FC236}">
                  <a16:creationId xmlns:a16="http://schemas.microsoft.com/office/drawing/2014/main" id="{F6810C69-CCF6-EE0E-6341-929FDC8A2045}"/>
                </a:ext>
              </a:extLst>
            </p:cNvPr>
            <p:cNvSpPr/>
            <p:nvPr/>
          </p:nvSpPr>
          <p:spPr>
            <a:xfrm>
              <a:off x="5054379" y="1200480"/>
              <a:ext cx="46381" cy="11504"/>
            </a:xfrm>
            <a:custGeom>
              <a:avLst/>
              <a:gdLst/>
              <a:ahLst/>
              <a:cxnLst/>
              <a:rect l="l" t="t" r="r" b="b"/>
              <a:pathLst>
                <a:path w="1645" h="408" extrusionOk="0">
                  <a:moveTo>
                    <a:pt x="205" y="1"/>
                  </a:moveTo>
                  <a:cubicBezTo>
                    <a:pt x="95" y="1"/>
                    <a:pt x="1" y="95"/>
                    <a:pt x="3" y="208"/>
                  </a:cubicBezTo>
                  <a:cubicBezTo>
                    <a:pt x="6" y="318"/>
                    <a:pt x="106" y="407"/>
                    <a:pt x="216" y="407"/>
                  </a:cubicBezTo>
                  <a:lnTo>
                    <a:pt x="1437" y="407"/>
                  </a:lnTo>
                  <a:cubicBezTo>
                    <a:pt x="1550" y="407"/>
                    <a:pt x="1645" y="313"/>
                    <a:pt x="1639" y="197"/>
                  </a:cubicBezTo>
                  <a:cubicBezTo>
                    <a:pt x="1634" y="87"/>
                    <a:pt x="1537" y="1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210;p76">
              <a:extLst>
                <a:ext uri="{FF2B5EF4-FFF2-40B4-BE49-F238E27FC236}">
                  <a16:creationId xmlns:a16="http://schemas.microsoft.com/office/drawing/2014/main" id="{318FB828-E28C-D547-6291-2D074EA1FE78}"/>
                </a:ext>
              </a:extLst>
            </p:cNvPr>
            <p:cNvSpPr/>
            <p:nvPr/>
          </p:nvSpPr>
          <p:spPr>
            <a:xfrm>
              <a:off x="5054379" y="1224925"/>
              <a:ext cx="46381" cy="11475"/>
            </a:xfrm>
            <a:custGeom>
              <a:avLst/>
              <a:gdLst/>
              <a:ahLst/>
              <a:cxnLst/>
              <a:rect l="l" t="t" r="r" b="b"/>
              <a:pathLst>
                <a:path w="1645" h="407" extrusionOk="0">
                  <a:moveTo>
                    <a:pt x="205" y="0"/>
                  </a:moveTo>
                  <a:cubicBezTo>
                    <a:pt x="95" y="0"/>
                    <a:pt x="1" y="94"/>
                    <a:pt x="3" y="210"/>
                  </a:cubicBezTo>
                  <a:cubicBezTo>
                    <a:pt x="6" y="320"/>
                    <a:pt x="106" y="406"/>
                    <a:pt x="216" y="406"/>
                  </a:cubicBezTo>
                  <a:lnTo>
                    <a:pt x="1437" y="406"/>
                  </a:lnTo>
                  <a:cubicBezTo>
                    <a:pt x="1550" y="406"/>
                    <a:pt x="1645" y="318"/>
                    <a:pt x="1639" y="199"/>
                  </a:cubicBezTo>
                  <a:cubicBezTo>
                    <a:pt x="1634" y="89"/>
                    <a:pt x="15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211;p76">
              <a:extLst>
                <a:ext uri="{FF2B5EF4-FFF2-40B4-BE49-F238E27FC236}">
                  <a16:creationId xmlns:a16="http://schemas.microsoft.com/office/drawing/2014/main" id="{4800DE7E-E710-03AD-818F-6819FA2B21D3}"/>
                </a:ext>
              </a:extLst>
            </p:cNvPr>
            <p:cNvSpPr/>
            <p:nvPr/>
          </p:nvSpPr>
          <p:spPr>
            <a:xfrm>
              <a:off x="5044680" y="1299360"/>
              <a:ext cx="40601" cy="43082"/>
            </a:xfrm>
            <a:custGeom>
              <a:avLst/>
              <a:gdLst/>
              <a:ahLst/>
              <a:cxnLst/>
              <a:rect l="l" t="t" r="r" b="b"/>
              <a:pathLst>
                <a:path w="1440" h="1528" extrusionOk="0">
                  <a:moveTo>
                    <a:pt x="1208" y="0"/>
                  </a:moveTo>
                  <a:cubicBezTo>
                    <a:pt x="1150" y="0"/>
                    <a:pt x="1092" y="24"/>
                    <a:pt x="1050" y="72"/>
                  </a:cubicBezTo>
                  <a:lnTo>
                    <a:pt x="76" y="1178"/>
                  </a:lnTo>
                  <a:cubicBezTo>
                    <a:pt x="0" y="1264"/>
                    <a:pt x="8" y="1396"/>
                    <a:pt x="94" y="1474"/>
                  </a:cubicBezTo>
                  <a:cubicBezTo>
                    <a:pt x="137" y="1512"/>
                    <a:pt x="183" y="1528"/>
                    <a:pt x="234" y="1528"/>
                  </a:cubicBezTo>
                  <a:cubicBezTo>
                    <a:pt x="293" y="1528"/>
                    <a:pt x="350" y="1504"/>
                    <a:pt x="390" y="1452"/>
                  </a:cubicBezTo>
                  <a:lnTo>
                    <a:pt x="1367" y="347"/>
                  </a:lnTo>
                  <a:cubicBezTo>
                    <a:pt x="1440" y="261"/>
                    <a:pt x="1434" y="129"/>
                    <a:pt x="1345" y="51"/>
                  </a:cubicBezTo>
                  <a:cubicBezTo>
                    <a:pt x="1306" y="17"/>
                    <a:pt x="1257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212;p76">
              <a:extLst>
                <a:ext uri="{FF2B5EF4-FFF2-40B4-BE49-F238E27FC236}">
                  <a16:creationId xmlns:a16="http://schemas.microsoft.com/office/drawing/2014/main" id="{98B78A63-84CD-7D8D-09AB-C1E4E83F05B6}"/>
                </a:ext>
              </a:extLst>
            </p:cNvPr>
            <p:cNvSpPr/>
            <p:nvPr/>
          </p:nvSpPr>
          <p:spPr>
            <a:xfrm>
              <a:off x="5010846" y="1299303"/>
              <a:ext cx="40826" cy="43082"/>
            </a:xfrm>
            <a:custGeom>
              <a:avLst/>
              <a:gdLst/>
              <a:ahLst/>
              <a:cxnLst/>
              <a:rect l="l" t="t" r="r" b="b"/>
              <a:pathLst>
                <a:path w="1448" h="1528" extrusionOk="0">
                  <a:moveTo>
                    <a:pt x="235" y="0"/>
                  </a:moveTo>
                  <a:cubicBezTo>
                    <a:pt x="187" y="0"/>
                    <a:pt x="139" y="17"/>
                    <a:pt x="100" y="53"/>
                  </a:cubicBezTo>
                  <a:cubicBezTo>
                    <a:pt x="11" y="131"/>
                    <a:pt x="0" y="263"/>
                    <a:pt x="78" y="349"/>
                  </a:cubicBezTo>
                  <a:lnTo>
                    <a:pt x="1055" y="1454"/>
                  </a:lnTo>
                  <a:cubicBezTo>
                    <a:pt x="1098" y="1503"/>
                    <a:pt x="1154" y="1527"/>
                    <a:pt x="1211" y="1527"/>
                  </a:cubicBezTo>
                  <a:cubicBezTo>
                    <a:pt x="1259" y="1527"/>
                    <a:pt x="1311" y="1508"/>
                    <a:pt x="1351" y="1476"/>
                  </a:cubicBezTo>
                  <a:cubicBezTo>
                    <a:pt x="1437" y="1398"/>
                    <a:pt x="1448" y="1266"/>
                    <a:pt x="1370" y="1180"/>
                  </a:cubicBezTo>
                  <a:lnTo>
                    <a:pt x="396" y="74"/>
                  </a:lnTo>
                  <a:cubicBezTo>
                    <a:pt x="353" y="26"/>
                    <a:pt x="294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213;p76">
              <a:extLst>
                <a:ext uri="{FF2B5EF4-FFF2-40B4-BE49-F238E27FC236}">
                  <a16:creationId xmlns:a16="http://schemas.microsoft.com/office/drawing/2014/main" id="{F34A19C0-147D-74DA-026F-8493297EC6AB}"/>
                </a:ext>
              </a:extLst>
            </p:cNvPr>
            <p:cNvSpPr/>
            <p:nvPr/>
          </p:nvSpPr>
          <p:spPr>
            <a:xfrm>
              <a:off x="5034897" y="1329077"/>
              <a:ext cx="26560" cy="26560"/>
            </a:xfrm>
            <a:custGeom>
              <a:avLst/>
              <a:gdLst/>
              <a:ahLst/>
              <a:cxnLst/>
              <a:rect l="l" t="t" r="r" b="b"/>
              <a:pathLst>
                <a:path w="942" h="942" extrusionOk="0">
                  <a:moveTo>
                    <a:pt x="471" y="0"/>
                  </a:moveTo>
                  <a:cubicBezTo>
                    <a:pt x="210" y="0"/>
                    <a:pt x="0" y="210"/>
                    <a:pt x="0" y="471"/>
                  </a:cubicBezTo>
                  <a:cubicBezTo>
                    <a:pt x="0" y="729"/>
                    <a:pt x="210" y="942"/>
                    <a:pt x="471" y="942"/>
                  </a:cubicBezTo>
                  <a:cubicBezTo>
                    <a:pt x="729" y="942"/>
                    <a:pt x="942" y="729"/>
                    <a:pt x="942" y="471"/>
                  </a:cubicBezTo>
                  <a:cubicBezTo>
                    <a:pt x="942" y="210"/>
                    <a:pt x="729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214;p76">
              <a:extLst>
                <a:ext uri="{FF2B5EF4-FFF2-40B4-BE49-F238E27FC236}">
                  <a16:creationId xmlns:a16="http://schemas.microsoft.com/office/drawing/2014/main" id="{C37599B1-422A-47AB-612A-9E5363FDF961}"/>
                </a:ext>
              </a:extLst>
            </p:cNvPr>
            <p:cNvSpPr/>
            <p:nvPr/>
          </p:nvSpPr>
          <p:spPr>
            <a:xfrm>
              <a:off x="4784779" y="1289238"/>
              <a:ext cx="233680" cy="264103"/>
            </a:xfrm>
            <a:custGeom>
              <a:avLst/>
              <a:gdLst/>
              <a:ahLst/>
              <a:cxnLst/>
              <a:rect l="l" t="t" r="r" b="b"/>
              <a:pathLst>
                <a:path w="8288" h="9367" extrusionOk="0">
                  <a:moveTo>
                    <a:pt x="3931" y="1"/>
                  </a:moveTo>
                  <a:cubicBezTo>
                    <a:pt x="1679" y="544"/>
                    <a:pt x="1" y="2573"/>
                    <a:pt x="1" y="4997"/>
                  </a:cubicBezTo>
                  <a:cubicBezTo>
                    <a:pt x="1" y="6477"/>
                    <a:pt x="627" y="7809"/>
                    <a:pt x="1626" y="8747"/>
                  </a:cubicBezTo>
                  <a:lnTo>
                    <a:pt x="3240" y="9366"/>
                  </a:lnTo>
                  <a:lnTo>
                    <a:pt x="5521" y="8817"/>
                  </a:lnTo>
                  <a:lnTo>
                    <a:pt x="6614" y="8777"/>
                  </a:lnTo>
                  <a:cubicBezTo>
                    <a:pt x="7480" y="8035"/>
                    <a:pt x="8088" y="6999"/>
                    <a:pt x="8287" y="5820"/>
                  </a:cubicBezTo>
                  <a:lnTo>
                    <a:pt x="8123" y="5102"/>
                  </a:lnTo>
                  <a:lnTo>
                    <a:pt x="7870" y="3358"/>
                  </a:lnTo>
                  <a:lnTo>
                    <a:pt x="6977" y="1846"/>
                  </a:lnTo>
                  <a:lnTo>
                    <a:pt x="5075" y="544"/>
                  </a:lnTo>
                  <a:lnTo>
                    <a:pt x="4881" y="205"/>
                  </a:lnTo>
                  <a:cubicBezTo>
                    <a:pt x="4577" y="108"/>
                    <a:pt x="4260" y="41"/>
                    <a:pt x="3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215;p76">
              <a:extLst>
                <a:ext uri="{FF2B5EF4-FFF2-40B4-BE49-F238E27FC236}">
                  <a16:creationId xmlns:a16="http://schemas.microsoft.com/office/drawing/2014/main" id="{1ABDD221-B8F2-FA8B-FC49-20748E0B6939}"/>
                </a:ext>
              </a:extLst>
            </p:cNvPr>
            <p:cNvSpPr/>
            <p:nvPr/>
          </p:nvSpPr>
          <p:spPr>
            <a:xfrm>
              <a:off x="4761941" y="1288420"/>
              <a:ext cx="143343" cy="251415"/>
            </a:xfrm>
            <a:custGeom>
              <a:avLst/>
              <a:gdLst/>
              <a:ahLst/>
              <a:cxnLst/>
              <a:rect l="l" t="t" r="r" b="b"/>
              <a:pathLst>
                <a:path w="5084" h="8917" extrusionOk="0">
                  <a:moveTo>
                    <a:pt x="4168" y="0"/>
                  </a:moveTo>
                  <a:cubicBezTo>
                    <a:pt x="4050" y="0"/>
                    <a:pt x="3937" y="6"/>
                    <a:pt x="3821" y="14"/>
                  </a:cubicBezTo>
                  <a:lnTo>
                    <a:pt x="3539" y="366"/>
                  </a:lnTo>
                  <a:lnTo>
                    <a:pt x="2532" y="576"/>
                  </a:lnTo>
                  <a:lnTo>
                    <a:pt x="1967" y="509"/>
                  </a:lnTo>
                  <a:cubicBezTo>
                    <a:pt x="1335" y="818"/>
                    <a:pt x="778" y="1259"/>
                    <a:pt x="326" y="1795"/>
                  </a:cubicBezTo>
                  <a:lnTo>
                    <a:pt x="351" y="2631"/>
                  </a:lnTo>
                  <a:lnTo>
                    <a:pt x="1" y="6586"/>
                  </a:lnTo>
                  <a:lnTo>
                    <a:pt x="1133" y="8279"/>
                  </a:lnTo>
                  <a:lnTo>
                    <a:pt x="2807" y="8916"/>
                  </a:lnTo>
                  <a:cubicBezTo>
                    <a:pt x="1663" y="8002"/>
                    <a:pt x="929" y="6597"/>
                    <a:pt x="929" y="5015"/>
                  </a:cubicBezTo>
                  <a:cubicBezTo>
                    <a:pt x="929" y="2543"/>
                    <a:pt x="2724" y="490"/>
                    <a:pt x="5083" y="86"/>
                  </a:cubicBezTo>
                  <a:cubicBezTo>
                    <a:pt x="4787" y="32"/>
                    <a:pt x="4480" y="0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216;p76">
              <a:extLst>
                <a:ext uri="{FF2B5EF4-FFF2-40B4-BE49-F238E27FC236}">
                  <a16:creationId xmlns:a16="http://schemas.microsoft.com/office/drawing/2014/main" id="{B5D52EB3-3863-078D-7D63-027F5F6C640A}"/>
                </a:ext>
              </a:extLst>
            </p:cNvPr>
            <p:cNvSpPr/>
            <p:nvPr/>
          </p:nvSpPr>
          <p:spPr>
            <a:xfrm>
              <a:off x="4809365" y="1494835"/>
              <a:ext cx="161980" cy="75111"/>
            </a:xfrm>
            <a:custGeom>
              <a:avLst/>
              <a:gdLst/>
              <a:ahLst/>
              <a:cxnLst/>
              <a:rect l="l" t="t" r="r" b="b"/>
              <a:pathLst>
                <a:path w="5745" h="2664" extrusionOk="0">
                  <a:moveTo>
                    <a:pt x="2624" y="0"/>
                  </a:moveTo>
                  <a:cubicBezTo>
                    <a:pt x="1918" y="0"/>
                    <a:pt x="1942" y="832"/>
                    <a:pt x="1372" y="850"/>
                  </a:cubicBezTo>
                  <a:cubicBezTo>
                    <a:pt x="1363" y="850"/>
                    <a:pt x="1353" y="851"/>
                    <a:pt x="1344" y="851"/>
                  </a:cubicBezTo>
                  <a:cubicBezTo>
                    <a:pt x="761" y="851"/>
                    <a:pt x="828" y="322"/>
                    <a:pt x="205" y="322"/>
                  </a:cubicBezTo>
                  <a:cubicBezTo>
                    <a:pt x="148" y="322"/>
                    <a:pt x="84" y="326"/>
                    <a:pt x="14" y="336"/>
                  </a:cubicBezTo>
                  <a:cubicBezTo>
                    <a:pt x="11" y="336"/>
                    <a:pt x="3" y="336"/>
                    <a:pt x="0" y="339"/>
                  </a:cubicBezTo>
                  <a:lnTo>
                    <a:pt x="189" y="1321"/>
                  </a:lnTo>
                  <a:lnTo>
                    <a:pt x="1959" y="2456"/>
                  </a:lnTo>
                  <a:lnTo>
                    <a:pt x="3089" y="2664"/>
                  </a:lnTo>
                  <a:cubicBezTo>
                    <a:pt x="4098" y="2542"/>
                    <a:pt x="5013" y="2120"/>
                    <a:pt x="5745" y="1493"/>
                  </a:cubicBezTo>
                  <a:cubicBezTo>
                    <a:pt x="5581" y="827"/>
                    <a:pt x="5401" y="310"/>
                    <a:pt x="4960" y="310"/>
                  </a:cubicBezTo>
                  <a:cubicBezTo>
                    <a:pt x="4887" y="310"/>
                    <a:pt x="4806" y="325"/>
                    <a:pt x="4717" y="355"/>
                  </a:cubicBezTo>
                  <a:cubicBezTo>
                    <a:pt x="4491" y="432"/>
                    <a:pt x="4369" y="471"/>
                    <a:pt x="4250" y="471"/>
                  </a:cubicBezTo>
                  <a:cubicBezTo>
                    <a:pt x="4036" y="471"/>
                    <a:pt x="3834" y="345"/>
                    <a:pt x="3070" y="86"/>
                  </a:cubicBezTo>
                  <a:cubicBezTo>
                    <a:pt x="2894" y="26"/>
                    <a:pt x="2748" y="0"/>
                    <a:pt x="26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217;p76">
              <a:extLst>
                <a:ext uri="{FF2B5EF4-FFF2-40B4-BE49-F238E27FC236}">
                  <a16:creationId xmlns:a16="http://schemas.microsoft.com/office/drawing/2014/main" id="{15C584E1-D548-EB94-C056-2C65F014E6EC}"/>
                </a:ext>
              </a:extLst>
            </p:cNvPr>
            <p:cNvSpPr/>
            <p:nvPr/>
          </p:nvSpPr>
          <p:spPr>
            <a:xfrm>
              <a:off x="4773416" y="1348701"/>
              <a:ext cx="98936" cy="123156"/>
            </a:xfrm>
            <a:custGeom>
              <a:avLst/>
              <a:gdLst/>
              <a:ahLst/>
              <a:cxnLst/>
              <a:rect l="l" t="t" r="r" b="b"/>
              <a:pathLst>
                <a:path w="3509" h="4368" extrusionOk="0">
                  <a:moveTo>
                    <a:pt x="1952" y="0"/>
                  </a:moveTo>
                  <a:cubicBezTo>
                    <a:pt x="1805" y="0"/>
                    <a:pt x="1629" y="14"/>
                    <a:pt x="1413" y="23"/>
                  </a:cubicBezTo>
                  <a:lnTo>
                    <a:pt x="573" y="588"/>
                  </a:lnTo>
                  <a:lnTo>
                    <a:pt x="0" y="2866"/>
                  </a:lnTo>
                  <a:cubicBezTo>
                    <a:pt x="0" y="2866"/>
                    <a:pt x="196" y="3674"/>
                    <a:pt x="239" y="3711"/>
                  </a:cubicBezTo>
                  <a:cubicBezTo>
                    <a:pt x="280" y="3749"/>
                    <a:pt x="751" y="4368"/>
                    <a:pt x="751" y="4368"/>
                  </a:cubicBezTo>
                  <a:cubicBezTo>
                    <a:pt x="829" y="4292"/>
                    <a:pt x="926" y="4220"/>
                    <a:pt x="1044" y="4155"/>
                  </a:cubicBezTo>
                  <a:cubicBezTo>
                    <a:pt x="1983" y="3641"/>
                    <a:pt x="1676" y="3316"/>
                    <a:pt x="1961" y="2915"/>
                  </a:cubicBezTo>
                  <a:cubicBezTo>
                    <a:pt x="2052" y="2787"/>
                    <a:pt x="2224" y="2754"/>
                    <a:pt x="2418" y="2754"/>
                  </a:cubicBezTo>
                  <a:cubicBezTo>
                    <a:pt x="2619" y="2754"/>
                    <a:pt x="2845" y="2789"/>
                    <a:pt x="3032" y="2789"/>
                  </a:cubicBezTo>
                  <a:cubicBezTo>
                    <a:pt x="3229" y="2789"/>
                    <a:pt x="3381" y="2750"/>
                    <a:pt x="3414" y="2589"/>
                  </a:cubicBezTo>
                  <a:cubicBezTo>
                    <a:pt x="3508" y="2132"/>
                    <a:pt x="3393" y="2188"/>
                    <a:pt x="2860" y="1825"/>
                  </a:cubicBezTo>
                  <a:cubicBezTo>
                    <a:pt x="2325" y="1462"/>
                    <a:pt x="2938" y="1021"/>
                    <a:pt x="2631" y="410"/>
                  </a:cubicBezTo>
                  <a:cubicBezTo>
                    <a:pt x="2459" y="68"/>
                    <a:pt x="2276" y="0"/>
                    <a:pt x="1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3218;p76">
              <a:extLst>
                <a:ext uri="{FF2B5EF4-FFF2-40B4-BE49-F238E27FC236}">
                  <a16:creationId xmlns:a16="http://schemas.microsoft.com/office/drawing/2014/main" id="{7C8157DD-8B85-42BE-4048-C808195E9216}"/>
                </a:ext>
              </a:extLst>
            </p:cNvPr>
            <p:cNvSpPr/>
            <p:nvPr/>
          </p:nvSpPr>
          <p:spPr>
            <a:xfrm>
              <a:off x="4738201" y="1339086"/>
              <a:ext cx="166097" cy="231847"/>
            </a:xfrm>
            <a:custGeom>
              <a:avLst/>
              <a:gdLst/>
              <a:ahLst/>
              <a:cxnLst/>
              <a:rect l="l" t="t" r="r" b="b"/>
              <a:pathLst>
                <a:path w="5891" h="8223" extrusionOk="0">
                  <a:moveTo>
                    <a:pt x="1171" y="0"/>
                  </a:moveTo>
                  <a:cubicBezTo>
                    <a:pt x="442" y="872"/>
                    <a:pt x="1" y="1991"/>
                    <a:pt x="1" y="3216"/>
                  </a:cubicBezTo>
                  <a:cubicBezTo>
                    <a:pt x="1" y="5981"/>
                    <a:pt x="2244" y="8222"/>
                    <a:pt x="5010" y="8222"/>
                  </a:cubicBezTo>
                  <a:cubicBezTo>
                    <a:pt x="5309" y="8222"/>
                    <a:pt x="5605" y="8196"/>
                    <a:pt x="5890" y="8147"/>
                  </a:cubicBezTo>
                  <a:cubicBezTo>
                    <a:pt x="4472" y="7886"/>
                    <a:pt x="3261" y="7036"/>
                    <a:pt x="2527" y="5858"/>
                  </a:cubicBezTo>
                  <a:cubicBezTo>
                    <a:pt x="2485" y="5863"/>
                    <a:pt x="2445" y="5865"/>
                    <a:pt x="2405" y="5865"/>
                  </a:cubicBezTo>
                  <a:cubicBezTo>
                    <a:pt x="1764" y="5865"/>
                    <a:pt x="1487" y="5206"/>
                    <a:pt x="2000" y="4711"/>
                  </a:cubicBezTo>
                  <a:cubicBezTo>
                    <a:pt x="1852" y="4241"/>
                    <a:pt x="1771" y="3737"/>
                    <a:pt x="1771" y="3218"/>
                  </a:cubicBezTo>
                  <a:cubicBezTo>
                    <a:pt x="1771" y="2158"/>
                    <a:pt x="2102" y="1179"/>
                    <a:pt x="2662" y="372"/>
                  </a:cubicBezTo>
                  <a:lnTo>
                    <a:pt x="2662" y="372"/>
                  </a:lnTo>
                  <a:cubicBezTo>
                    <a:pt x="2565" y="375"/>
                    <a:pt x="2459" y="377"/>
                    <a:pt x="2344" y="377"/>
                  </a:cubicBezTo>
                  <a:cubicBezTo>
                    <a:pt x="2273" y="377"/>
                    <a:pt x="2199" y="376"/>
                    <a:pt x="2121" y="374"/>
                  </a:cubicBezTo>
                  <a:cubicBezTo>
                    <a:pt x="1701" y="361"/>
                    <a:pt x="1392" y="197"/>
                    <a:pt x="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219;p76">
              <a:extLst>
                <a:ext uri="{FF2B5EF4-FFF2-40B4-BE49-F238E27FC236}">
                  <a16:creationId xmlns:a16="http://schemas.microsoft.com/office/drawing/2014/main" id="{88CA0B4F-74B0-F3C9-E44A-88D433BCFB75}"/>
                </a:ext>
              </a:extLst>
            </p:cNvPr>
            <p:cNvSpPr/>
            <p:nvPr/>
          </p:nvSpPr>
          <p:spPr>
            <a:xfrm>
              <a:off x="4917521" y="1295074"/>
              <a:ext cx="103137" cy="158287"/>
            </a:xfrm>
            <a:custGeom>
              <a:avLst/>
              <a:gdLst/>
              <a:ahLst/>
              <a:cxnLst/>
              <a:rect l="l" t="t" r="r" b="b"/>
              <a:pathLst>
                <a:path w="3658" h="5614" extrusionOk="0">
                  <a:moveTo>
                    <a:pt x="173" y="1"/>
                  </a:moveTo>
                  <a:lnTo>
                    <a:pt x="173" y="1"/>
                  </a:lnTo>
                  <a:cubicBezTo>
                    <a:pt x="66" y="246"/>
                    <a:pt x="1" y="636"/>
                    <a:pt x="431" y="959"/>
                  </a:cubicBezTo>
                  <a:cubicBezTo>
                    <a:pt x="1115" y="1470"/>
                    <a:pt x="1384" y="1602"/>
                    <a:pt x="1182" y="2140"/>
                  </a:cubicBezTo>
                  <a:cubicBezTo>
                    <a:pt x="980" y="2675"/>
                    <a:pt x="620" y="3883"/>
                    <a:pt x="1586" y="4123"/>
                  </a:cubicBezTo>
                  <a:cubicBezTo>
                    <a:pt x="2552" y="4368"/>
                    <a:pt x="2874" y="4502"/>
                    <a:pt x="2982" y="4873"/>
                  </a:cubicBezTo>
                  <a:cubicBezTo>
                    <a:pt x="3055" y="5140"/>
                    <a:pt x="3178" y="5508"/>
                    <a:pt x="3587" y="5613"/>
                  </a:cubicBezTo>
                  <a:cubicBezTo>
                    <a:pt x="3633" y="5339"/>
                    <a:pt x="3657" y="5059"/>
                    <a:pt x="3657" y="4768"/>
                  </a:cubicBezTo>
                  <a:cubicBezTo>
                    <a:pt x="3657" y="2538"/>
                    <a:pt x="2194" y="647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220;p76">
              <a:extLst>
                <a:ext uri="{FF2B5EF4-FFF2-40B4-BE49-F238E27FC236}">
                  <a16:creationId xmlns:a16="http://schemas.microsoft.com/office/drawing/2014/main" id="{9458553A-2BC2-00DE-6E00-7F8CB0A50EA0}"/>
                </a:ext>
              </a:extLst>
            </p:cNvPr>
            <p:cNvSpPr/>
            <p:nvPr/>
          </p:nvSpPr>
          <p:spPr>
            <a:xfrm>
              <a:off x="4842043" y="1300685"/>
              <a:ext cx="37979" cy="31860"/>
            </a:xfrm>
            <a:custGeom>
              <a:avLst/>
              <a:gdLst/>
              <a:ahLst/>
              <a:cxnLst/>
              <a:rect l="l" t="t" r="r" b="b"/>
              <a:pathLst>
                <a:path w="1347" h="1130" extrusionOk="0">
                  <a:moveTo>
                    <a:pt x="803" y="1"/>
                  </a:moveTo>
                  <a:lnTo>
                    <a:pt x="55" y="421"/>
                  </a:lnTo>
                  <a:lnTo>
                    <a:pt x="1" y="644"/>
                  </a:lnTo>
                  <a:cubicBezTo>
                    <a:pt x="47" y="690"/>
                    <a:pt x="87" y="741"/>
                    <a:pt x="122" y="797"/>
                  </a:cubicBezTo>
                  <a:cubicBezTo>
                    <a:pt x="292" y="1067"/>
                    <a:pt x="467" y="1129"/>
                    <a:pt x="623" y="1129"/>
                  </a:cubicBezTo>
                  <a:cubicBezTo>
                    <a:pt x="723" y="1129"/>
                    <a:pt x="816" y="1103"/>
                    <a:pt x="894" y="1091"/>
                  </a:cubicBezTo>
                  <a:cubicBezTo>
                    <a:pt x="1091" y="1056"/>
                    <a:pt x="1346" y="496"/>
                    <a:pt x="1163" y="200"/>
                  </a:cubicBezTo>
                  <a:cubicBezTo>
                    <a:pt x="1126" y="138"/>
                    <a:pt x="1096" y="71"/>
                    <a:pt x="1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221;p76">
              <a:extLst>
                <a:ext uri="{FF2B5EF4-FFF2-40B4-BE49-F238E27FC236}">
                  <a16:creationId xmlns:a16="http://schemas.microsoft.com/office/drawing/2014/main" id="{D17EB1CE-A1A7-50C7-A6C7-66E70BBB63C3}"/>
                </a:ext>
              </a:extLst>
            </p:cNvPr>
            <p:cNvSpPr/>
            <p:nvPr/>
          </p:nvSpPr>
          <p:spPr>
            <a:xfrm>
              <a:off x="4817485" y="1288645"/>
              <a:ext cx="54416" cy="30366"/>
            </a:xfrm>
            <a:custGeom>
              <a:avLst/>
              <a:gdLst/>
              <a:ahLst/>
              <a:cxnLst/>
              <a:rect l="l" t="t" r="r" b="b"/>
              <a:pathLst>
                <a:path w="1930" h="1077" extrusionOk="0">
                  <a:moveTo>
                    <a:pt x="1854" y="0"/>
                  </a:moveTo>
                  <a:cubicBezTo>
                    <a:pt x="1192" y="43"/>
                    <a:pt x="568" y="218"/>
                    <a:pt x="0" y="495"/>
                  </a:cubicBezTo>
                  <a:cubicBezTo>
                    <a:pt x="43" y="579"/>
                    <a:pt x="116" y="643"/>
                    <a:pt x="207" y="673"/>
                  </a:cubicBezTo>
                  <a:cubicBezTo>
                    <a:pt x="371" y="735"/>
                    <a:pt x="657" y="858"/>
                    <a:pt x="864" y="1076"/>
                  </a:cubicBezTo>
                  <a:cubicBezTo>
                    <a:pt x="1189" y="821"/>
                    <a:pt x="1545" y="603"/>
                    <a:pt x="1929" y="431"/>
                  </a:cubicBezTo>
                  <a:cubicBezTo>
                    <a:pt x="1881" y="293"/>
                    <a:pt x="1857" y="143"/>
                    <a:pt x="18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222;p76">
              <a:extLst>
                <a:ext uri="{FF2B5EF4-FFF2-40B4-BE49-F238E27FC236}">
                  <a16:creationId xmlns:a16="http://schemas.microsoft.com/office/drawing/2014/main" id="{352B3BF0-44A7-EBC4-3B50-E78AD15A3327}"/>
                </a:ext>
              </a:extLst>
            </p:cNvPr>
            <p:cNvSpPr/>
            <p:nvPr/>
          </p:nvSpPr>
          <p:spPr>
            <a:xfrm>
              <a:off x="5040056" y="1276127"/>
              <a:ext cx="39022" cy="28392"/>
            </a:xfrm>
            <a:custGeom>
              <a:avLst/>
              <a:gdLst/>
              <a:ahLst/>
              <a:cxnLst/>
              <a:rect l="l" t="t" r="r" b="b"/>
              <a:pathLst>
                <a:path w="1384" h="1007" extrusionOk="0">
                  <a:moveTo>
                    <a:pt x="735" y="0"/>
                  </a:moveTo>
                  <a:lnTo>
                    <a:pt x="605" y="3"/>
                  </a:lnTo>
                  <a:lnTo>
                    <a:pt x="183" y="337"/>
                  </a:lnTo>
                  <a:lnTo>
                    <a:pt x="0" y="1007"/>
                  </a:lnTo>
                  <a:lnTo>
                    <a:pt x="1383" y="1007"/>
                  </a:lnTo>
                  <a:cubicBezTo>
                    <a:pt x="1383" y="557"/>
                    <a:pt x="1117" y="175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223;p76">
              <a:extLst>
                <a:ext uri="{FF2B5EF4-FFF2-40B4-BE49-F238E27FC236}">
                  <a16:creationId xmlns:a16="http://schemas.microsoft.com/office/drawing/2014/main" id="{721BBBB4-2D0E-00B6-7372-3451D310BC75}"/>
                </a:ext>
              </a:extLst>
            </p:cNvPr>
            <p:cNvSpPr/>
            <p:nvPr/>
          </p:nvSpPr>
          <p:spPr>
            <a:xfrm>
              <a:off x="5017529" y="1273928"/>
              <a:ext cx="43167" cy="30676"/>
            </a:xfrm>
            <a:custGeom>
              <a:avLst/>
              <a:gdLst/>
              <a:ahLst/>
              <a:cxnLst/>
              <a:rect l="l" t="t" r="r" b="b"/>
              <a:pathLst>
                <a:path w="1531" h="1088" extrusionOk="0">
                  <a:moveTo>
                    <a:pt x="1087" y="0"/>
                  </a:moveTo>
                  <a:cubicBezTo>
                    <a:pt x="487" y="0"/>
                    <a:pt x="0" y="490"/>
                    <a:pt x="0" y="1087"/>
                  </a:cubicBezTo>
                  <a:lnTo>
                    <a:pt x="888" y="1087"/>
                  </a:lnTo>
                  <a:cubicBezTo>
                    <a:pt x="891" y="643"/>
                    <a:pt x="1154" y="264"/>
                    <a:pt x="1531" y="94"/>
                  </a:cubicBezTo>
                  <a:cubicBezTo>
                    <a:pt x="1396" y="35"/>
                    <a:pt x="1243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224;p76">
              <a:extLst>
                <a:ext uri="{FF2B5EF4-FFF2-40B4-BE49-F238E27FC236}">
                  <a16:creationId xmlns:a16="http://schemas.microsoft.com/office/drawing/2014/main" id="{4076B75D-0DF1-624C-43D4-DCBF433436CE}"/>
                </a:ext>
              </a:extLst>
            </p:cNvPr>
            <p:cNvSpPr/>
            <p:nvPr/>
          </p:nvSpPr>
          <p:spPr>
            <a:xfrm>
              <a:off x="5004531" y="1298429"/>
              <a:ext cx="87292" cy="11475"/>
            </a:xfrm>
            <a:custGeom>
              <a:avLst/>
              <a:gdLst/>
              <a:ahLst/>
              <a:cxnLst/>
              <a:rect l="l" t="t" r="r" b="b"/>
              <a:pathLst>
                <a:path w="3096" h="407" extrusionOk="0">
                  <a:moveTo>
                    <a:pt x="222" y="0"/>
                  </a:moveTo>
                  <a:cubicBezTo>
                    <a:pt x="98" y="0"/>
                    <a:pt x="1" y="105"/>
                    <a:pt x="14" y="229"/>
                  </a:cubicBezTo>
                  <a:cubicBezTo>
                    <a:pt x="28" y="334"/>
                    <a:pt x="122" y="407"/>
                    <a:pt x="224" y="407"/>
                  </a:cubicBezTo>
                  <a:lnTo>
                    <a:pt x="2872" y="407"/>
                  </a:lnTo>
                  <a:cubicBezTo>
                    <a:pt x="2995" y="407"/>
                    <a:pt x="3095" y="302"/>
                    <a:pt x="3082" y="178"/>
                  </a:cubicBezTo>
                  <a:cubicBezTo>
                    <a:pt x="3065" y="73"/>
                    <a:pt x="2974" y="0"/>
                    <a:pt x="2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225;p76">
              <a:extLst>
                <a:ext uri="{FF2B5EF4-FFF2-40B4-BE49-F238E27FC236}">
                  <a16:creationId xmlns:a16="http://schemas.microsoft.com/office/drawing/2014/main" id="{D2E6874D-6B30-B1E9-24CA-4DDA20462A2B}"/>
                </a:ext>
              </a:extLst>
            </p:cNvPr>
            <p:cNvSpPr/>
            <p:nvPr/>
          </p:nvSpPr>
          <p:spPr>
            <a:xfrm>
              <a:off x="4984822" y="1179023"/>
              <a:ext cx="21428" cy="78833"/>
            </a:xfrm>
            <a:custGeom>
              <a:avLst/>
              <a:gdLst/>
              <a:ahLst/>
              <a:cxnLst/>
              <a:rect l="l" t="t" r="r" b="b"/>
              <a:pathLst>
                <a:path w="760" h="2796" extrusionOk="0">
                  <a:moveTo>
                    <a:pt x="135" y="0"/>
                  </a:moveTo>
                  <a:lnTo>
                    <a:pt x="0" y="146"/>
                  </a:lnTo>
                  <a:lnTo>
                    <a:pt x="0" y="2675"/>
                  </a:lnTo>
                  <a:lnTo>
                    <a:pt x="148" y="2796"/>
                  </a:lnTo>
                  <a:lnTo>
                    <a:pt x="512" y="2796"/>
                  </a:lnTo>
                  <a:cubicBezTo>
                    <a:pt x="646" y="2796"/>
                    <a:pt x="756" y="2686"/>
                    <a:pt x="756" y="2551"/>
                  </a:cubicBezTo>
                  <a:lnTo>
                    <a:pt x="756" y="245"/>
                  </a:lnTo>
                  <a:cubicBezTo>
                    <a:pt x="759" y="111"/>
                    <a:pt x="649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226;p76">
              <a:extLst>
                <a:ext uri="{FF2B5EF4-FFF2-40B4-BE49-F238E27FC236}">
                  <a16:creationId xmlns:a16="http://schemas.microsoft.com/office/drawing/2014/main" id="{2A517D43-8225-DDDE-5EBE-1C3042CEC2A1}"/>
                </a:ext>
              </a:extLst>
            </p:cNvPr>
            <p:cNvSpPr/>
            <p:nvPr/>
          </p:nvSpPr>
          <p:spPr>
            <a:xfrm>
              <a:off x="4966383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1" y="0"/>
                    <a:pt x="1" y="111"/>
                    <a:pt x="1" y="245"/>
                  </a:cubicBezTo>
                  <a:lnTo>
                    <a:pt x="1" y="2546"/>
                  </a:lnTo>
                  <a:cubicBezTo>
                    <a:pt x="1" y="2680"/>
                    <a:pt x="111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6" y="2682"/>
                    <a:pt x="706" y="2551"/>
                  </a:cubicBezTo>
                  <a:lnTo>
                    <a:pt x="706" y="245"/>
                  </a:lnTo>
                  <a:cubicBezTo>
                    <a:pt x="706" y="111"/>
                    <a:pt x="819" y="0"/>
                    <a:pt x="948" y="0"/>
                  </a:cubicBezTo>
                  <a:close/>
                  <a:moveTo>
                    <a:pt x="938" y="2793"/>
                  </a:moveTo>
                  <a:cubicBezTo>
                    <a:pt x="940" y="2793"/>
                    <a:pt x="942" y="2793"/>
                    <a:pt x="943" y="2793"/>
                  </a:cubicBezTo>
                  <a:cubicBezTo>
                    <a:pt x="945" y="2793"/>
                    <a:pt x="946" y="2793"/>
                    <a:pt x="948" y="27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227;p76">
              <a:extLst>
                <a:ext uri="{FF2B5EF4-FFF2-40B4-BE49-F238E27FC236}">
                  <a16:creationId xmlns:a16="http://schemas.microsoft.com/office/drawing/2014/main" id="{98EDAD64-B96D-3DFE-A54A-8F415AB91CEE}"/>
                </a:ext>
              </a:extLst>
            </p:cNvPr>
            <p:cNvSpPr/>
            <p:nvPr/>
          </p:nvSpPr>
          <p:spPr>
            <a:xfrm>
              <a:off x="5107950" y="1179023"/>
              <a:ext cx="22246" cy="78833"/>
            </a:xfrm>
            <a:custGeom>
              <a:avLst/>
              <a:gdLst/>
              <a:ahLst/>
              <a:cxnLst/>
              <a:rect l="l" t="t" r="r" b="b"/>
              <a:pathLst>
                <a:path w="789" h="2796" extrusionOk="0">
                  <a:moveTo>
                    <a:pt x="188" y="0"/>
                  </a:moveTo>
                  <a:lnTo>
                    <a:pt x="0" y="105"/>
                  </a:lnTo>
                  <a:lnTo>
                    <a:pt x="0" y="2648"/>
                  </a:lnTo>
                  <a:lnTo>
                    <a:pt x="151" y="2796"/>
                  </a:lnTo>
                  <a:lnTo>
                    <a:pt x="541" y="2796"/>
                  </a:lnTo>
                  <a:cubicBezTo>
                    <a:pt x="675" y="2796"/>
                    <a:pt x="788" y="2686"/>
                    <a:pt x="788" y="2551"/>
                  </a:cubicBezTo>
                  <a:lnTo>
                    <a:pt x="788" y="245"/>
                  </a:lnTo>
                  <a:cubicBezTo>
                    <a:pt x="788" y="111"/>
                    <a:pt x="681" y="0"/>
                    <a:pt x="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228;p76">
              <a:extLst>
                <a:ext uri="{FF2B5EF4-FFF2-40B4-BE49-F238E27FC236}">
                  <a16:creationId xmlns:a16="http://schemas.microsoft.com/office/drawing/2014/main" id="{1FB26F5B-FF59-EA1F-92BF-8095042D8226}"/>
                </a:ext>
              </a:extLst>
            </p:cNvPr>
            <p:cNvSpPr/>
            <p:nvPr/>
          </p:nvSpPr>
          <p:spPr>
            <a:xfrm>
              <a:off x="5089595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0" y="0"/>
                    <a:pt x="0" y="111"/>
                    <a:pt x="0" y="245"/>
                  </a:cubicBezTo>
                  <a:lnTo>
                    <a:pt x="0" y="2546"/>
                  </a:lnTo>
                  <a:cubicBezTo>
                    <a:pt x="0" y="2680"/>
                    <a:pt x="110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5" y="2682"/>
                    <a:pt x="705" y="2551"/>
                  </a:cubicBezTo>
                  <a:lnTo>
                    <a:pt x="705" y="245"/>
                  </a:lnTo>
                  <a:cubicBezTo>
                    <a:pt x="705" y="111"/>
                    <a:pt x="818" y="0"/>
                    <a:pt x="947" y="0"/>
                  </a:cubicBezTo>
                  <a:close/>
                  <a:moveTo>
                    <a:pt x="938" y="2793"/>
                  </a:moveTo>
                  <a:cubicBezTo>
                    <a:pt x="939" y="2793"/>
                    <a:pt x="941" y="2793"/>
                    <a:pt x="942" y="2793"/>
                  </a:cubicBezTo>
                  <a:cubicBezTo>
                    <a:pt x="944" y="2793"/>
                    <a:pt x="946" y="2793"/>
                    <a:pt x="947" y="27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229;p76">
              <a:extLst>
                <a:ext uri="{FF2B5EF4-FFF2-40B4-BE49-F238E27FC236}">
                  <a16:creationId xmlns:a16="http://schemas.microsoft.com/office/drawing/2014/main" id="{12FC1B6B-02E3-7CFC-DAB8-796207196255}"/>
                </a:ext>
              </a:extLst>
            </p:cNvPr>
            <p:cNvSpPr/>
            <p:nvPr/>
          </p:nvSpPr>
          <p:spPr>
            <a:xfrm>
              <a:off x="5046034" y="1185931"/>
              <a:ext cx="19906" cy="65102"/>
            </a:xfrm>
            <a:custGeom>
              <a:avLst/>
              <a:gdLst/>
              <a:ahLst/>
              <a:cxnLst/>
              <a:rect l="l" t="t" r="r" b="b"/>
              <a:pathLst>
                <a:path w="706" h="2309" extrusionOk="0">
                  <a:moveTo>
                    <a:pt x="200" y="0"/>
                  </a:moveTo>
                  <a:lnTo>
                    <a:pt x="1" y="172"/>
                  </a:lnTo>
                  <a:lnTo>
                    <a:pt x="1" y="2225"/>
                  </a:lnTo>
                  <a:lnTo>
                    <a:pt x="146" y="2309"/>
                  </a:lnTo>
                  <a:lnTo>
                    <a:pt x="493" y="2309"/>
                  </a:lnTo>
                  <a:cubicBezTo>
                    <a:pt x="609" y="2309"/>
                    <a:pt x="706" y="2212"/>
                    <a:pt x="706" y="2093"/>
                  </a:cubicBezTo>
                  <a:lnTo>
                    <a:pt x="706" y="213"/>
                  </a:lnTo>
                  <a:cubicBezTo>
                    <a:pt x="703" y="100"/>
                    <a:pt x="60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230;p76">
              <a:extLst>
                <a:ext uri="{FF2B5EF4-FFF2-40B4-BE49-F238E27FC236}">
                  <a16:creationId xmlns:a16="http://schemas.microsoft.com/office/drawing/2014/main" id="{AC5596AE-61AD-D7AC-417B-1C0C0DD662D3}"/>
                </a:ext>
              </a:extLst>
            </p:cNvPr>
            <p:cNvSpPr/>
            <p:nvPr/>
          </p:nvSpPr>
          <p:spPr>
            <a:xfrm>
              <a:off x="5030724" y="1185846"/>
              <a:ext cx="24530" cy="65130"/>
            </a:xfrm>
            <a:custGeom>
              <a:avLst/>
              <a:gdLst/>
              <a:ahLst/>
              <a:cxnLst/>
              <a:rect l="l" t="t" r="r" b="b"/>
              <a:pathLst>
                <a:path w="870" h="2310" extrusionOk="0">
                  <a:moveTo>
                    <a:pt x="215" y="1"/>
                  </a:moveTo>
                  <a:cubicBezTo>
                    <a:pt x="97" y="1"/>
                    <a:pt x="0" y="97"/>
                    <a:pt x="0" y="216"/>
                  </a:cubicBezTo>
                  <a:lnTo>
                    <a:pt x="0" y="2094"/>
                  </a:lnTo>
                  <a:cubicBezTo>
                    <a:pt x="0" y="2209"/>
                    <a:pt x="97" y="2309"/>
                    <a:pt x="215" y="2309"/>
                  </a:cubicBezTo>
                  <a:lnTo>
                    <a:pt x="859" y="2309"/>
                  </a:lnTo>
                  <a:cubicBezTo>
                    <a:pt x="743" y="2306"/>
                    <a:pt x="651" y="2212"/>
                    <a:pt x="651" y="2096"/>
                  </a:cubicBezTo>
                  <a:lnTo>
                    <a:pt x="651" y="216"/>
                  </a:lnTo>
                  <a:cubicBezTo>
                    <a:pt x="651" y="97"/>
                    <a:pt x="748" y="1"/>
                    <a:pt x="869" y="1"/>
                  </a:cubicBezTo>
                  <a:close/>
                  <a:moveTo>
                    <a:pt x="859" y="2309"/>
                  </a:moveTo>
                  <a:lnTo>
                    <a:pt x="859" y="2309"/>
                  </a:lnTo>
                  <a:cubicBezTo>
                    <a:pt x="861" y="2309"/>
                    <a:pt x="863" y="2309"/>
                    <a:pt x="864" y="2309"/>
                  </a:cubicBezTo>
                  <a:cubicBezTo>
                    <a:pt x="866" y="2309"/>
                    <a:pt x="868" y="2309"/>
                    <a:pt x="869" y="2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231;p76">
              <a:extLst>
                <a:ext uri="{FF2B5EF4-FFF2-40B4-BE49-F238E27FC236}">
                  <a16:creationId xmlns:a16="http://schemas.microsoft.com/office/drawing/2014/main" id="{A37C082E-B3D9-C00B-32B4-4AF7EA0B00B7}"/>
                </a:ext>
              </a:extLst>
            </p:cNvPr>
            <p:cNvSpPr/>
            <p:nvPr/>
          </p:nvSpPr>
          <p:spPr>
            <a:xfrm>
              <a:off x="4965858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1" y="0"/>
                    <a:pt x="1" y="111"/>
                    <a:pt x="1" y="245"/>
                  </a:cubicBezTo>
                  <a:lnTo>
                    <a:pt x="1" y="2546"/>
                  </a:lnTo>
                  <a:cubicBezTo>
                    <a:pt x="1" y="2680"/>
                    <a:pt x="111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6" y="2682"/>
                    <a:pt x="706" y="2551"/>
                  </a:cubicBezTo>
                  <a:lnTo>
                    <a:pt x="706" y="245"/>
                  </a:lnTo>
                  <a:cubicBezTo>
                    <a:pt x="706" y="111"/>
                    <a:pt x="819" y="0"/>
                    <a:pt x="948" y="0"/>
                  </a:cubicBezTo>
                  <a:close/>
                  <a:moveTo>
                    <a:pt x="938" y="2793"/>
                  </a:moveTo>
                  <a:cubicBezTo>
                    <a:pt x="940" y="2793"/>
                    <a:pt x="942" y="2793"/>
                    <a:pt x="943" y="2793"/>
                  </a:cubicBezTo>
                  <a:cubicBezTo>
                    <a:pt x="945" y="2793"/>
                    <a:pt x="946" y="2793"/>
                    <a:pt x="948" y="2793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232;p76">
              <a:extLst>
                <a:ext uri="{FF2B5EF4-FFF2-40B4-BE49-F238E27FC236}">
                  <a16:creationId xmlns:a16="http://schemas.microsoft.com/office/drawing/2014/main" id="{9A86097B-AB4B-27D1-85BC-C8CACF387CD0}"/>
                </a:ext>
              </a:extLst>
            </p:cNvPr>
            <p:cNvSpPr/>
            <p:nvPr/>
          </p:nvSpPr>
          <p:spPr>
            <a:xfrm>
              <a:off x="5089070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0" y="0"/>
                    <a:pt x="0" y="111"/>
                    <a:pt x="0" y="245"/>
                  </a:cubicBezTo>
                  <a:lnTo>
                    <a:pt x="0" y="2546"/>
                  </a:lnTo>
                  <a:cubicBezTo>
                    <a:pt x="0" y="2680"/>
                    <a:pt x="110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5" y="2682"/>
                    <a:pt x="705" y="2551"/>
                  </a:cubicBezTo>
                  <a:lnTo>
                    <a:pt x="705" y="245"/>
                  </a:lnTo>
                  <a:cubicBezTo>
                    <a:pt x="705" y="111"/>
                    <a:pt x="818" y="0"/>
                    <a:pt x="947" y="0"/>
                  </a:cubicBezTo>
                  <a:close/>
                  <a:moveTo>
                    <a:pt x="938" y="2793"/>
                  </a:moveTo>
                  <a:cubicBezTo>
                    <a:pt x="939" y="2793"/>
                    <a:pt x="941" y="2793"/>
                    <a:pt x="942" y="2793"/>
                  </a:cubicBezTo>
                  <a:cubicBezTo>
                    <a:pt x="944" y="2793"/>
                    <a:pt x="946" y="2793"/>
                    <a:pt x="947" y="2793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233;p76">
              <a:extLst>
                <a:ext uri="{FF2B5EF4-FFF2-40B4-BE49-F238E27FC236}">
                  <a16:creationId xmlns:a16="http://schemas.microsoft.com/office/drawing/2014/main" id="{5C4EB15A-26E4-C11D-2491-F6F84940A2E7}"/>
                </a:ext>
              </a:extLst>
            </p:cNvPr>
            <p:cNvSpPr/>
            <p:nvPr/>
          </p:nvSpPr>
          <p:spPr>
            <a:xfrm>
              <a:off x="5030199" y="1185846"/>
              <a:ext cx="24530" cy="65130"/>
            </a:xfrm>
            <a:custGeom>
              <a:avLst/>
              <a:gdLst/>
              <a:ahLst/>
              <a:cxnLst/>
              <a:rect l="l" t="t" r="r" b="b"/>
              <a:pathLst>
                <a:path w="870" h="2310" extrusionOk="0">
                  <a:moveTo>
                    <a:pt x="215" y="1"/>
                  </a:moveTo>
                  <a:cubicBezTo>
                    <a:pt x="97" y="1"/>
                    <a:pt x="0" y="97"/>
                    <a:pt x="0" y="216"/>
                  </a:cubicBezTo>
                  <a:lnTo>
                    <a:pt x="0" y="2094"/>
                  </a:lnTo>
                  <a:cubicBezTo>
                    <a:pt x="0" y="2209"/>
                    <a:pt x="97" y="2309"/>
                    <a:pt x="215" y="2309"/>
                  </a:cubicBezTo>
                  <a:lnTo>
                    <a:pt x="859" y="2309"/>
                  </a:lnTo>
                  <a:cubicBezTo>
                    <a:pt x="743" y="2306"/>
                    <a:pt x="651" y="2212"/>
                    <a:pt x="651" y="2096"/>
                  </a:cubicBezTo>
                  <a:lnTo>
                    <a:pt x="651" y="216"/>
                  </a:lnTo>
                  <a:cubicBezTo>
                    <a:pt x="651" y="97"/>
                    <a:pt x="748" y="1"/>
                    <a:pt x="869" y="1"/>
                  </a:cubicBezTo>
                  <a:close/>
                  <a:moveTo>
                    <a:pt x="859" y="2309"/>
                  </a:moveTo>
                  <a:lnTo>
                    <a:pt x="859" y="2309"/>
                  </a:lnTo>
                  <a:cubicBezTo>
                    <a:pt x="861" y="2309"/>
                    <a:pt x="863" y="2309"/>
                    <a:pt x="864" y="2309"/>
                  </a:cubicBezTo>
                  <a:cubicBezTo>
                    <a:pt x="866" y="2309"/>
                    <a:pt x="868" y="2309"/>
                    <a:pt x="869" y="2309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234;p76">
              <a:extLst>
                <a:ext uri="{FF2B5EF4-FFF2-40B4-BE49-F238E27FC236}">
                  <a16:creationId xmlns:a16="http://schemas.microsoft.com/office/drawing/2014/main" id="{653D5972-822C-7F9C-C484-28596FE3F0DD}"/>
                </a:ext>
              </a:extLst>
            </p:cNvPr>
            <p:cNvSpPr/>
            <p:nvPr/>
          </p:nvSpPr>
          <p:spPr>
            <a:xfrm>
              <a:off x="5017529" y="1273928"/>
              <a:ext cx="43167" cy="30676"/>
            </a:xfrm>
            <a:custGeom>
              <a:avLst/>
              <a:gdLst/>
              <a:ahLst/>
              <a:cxnLst/>
              <a:rect l="l" t="t" r="r" b="b"/>
              <a:pathLst>
                <a:path w="1531" h="1088" extrusionOk="0">
                  <a:moveTo>
                    <a:pt x="1087" y="0"/>
                  </a:moveTo>
                  <a:cubicBezTo>
                    <a:pt x="487" y="0"/>
                    <a:pt x="0" y="490"/>
                    <a:pt x="0" y="1087"/>
                  </a:cubicBezTo>
                  <a:lnTo>
                    <a:pt x="888" y="1087"/>
                  </a:lnTo>
                  <a:cubicBezTo>
                    <a:pt x="891" y="643"/>
                    <a:pt x="1154" y="264"/>
                    <a:pt x="1531" y="94"/>
                  </a:cubicBezTo>
                  <a:cubicBezTo>
                    <a:pt x="1396" y="35"/>
                    <a:pt x="1243" y="0"/>
                    <a:pt x="1087" y="0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3311;p76">
            <a:extLst>
              <a:ext uri="{FF2B5EF4-FFF2-40B4-BE49-F238E27FC236}">
                <a16:creationId xmlns:a16="http://schemas.microsoft.com/office/drawing/2014/main" id="{3BDC8342-23B6-37FB-B926-CBCE7ACE21FC}"/>
              </a:ext>
            </a:extLst>
          </p:cNvPr>
          <p:cNvGrpSpPr/>
          <p:nvPr/>
        </p:nvGrpSpPr>
        <p:grpSpPr>
          <a:xfrm>
            <a:off x="4502673" y="3461564"/>
            <a:ext cx="373499" cy="391741"/>
            <a:chOff x="7762904" y="1179108"/>
            <a:chExt cx="373499" cy="391741"/>
          </a:xfrm>
        </p:grpSpPr>
        <p:sp>
          <p:nvSpPr>
            <p:cNvPr id="33" name="Google Shape;3312;p76">
              <a:extLst>
                <a:ext uri="{FF2B5EF4-FFF2-40B4-BE49-F238E27FC236}">
                  <a16:creationId xmlns:a16="http://schemas.microsoft.com/office/drawing/2014/main" id="{CEFB44B9-19E7-F691-3DDE-8CB9AF5F86B7}"/>
                </a:ext>
              </a:extLst>
            </p:cNvPr>
            <p:cNvSpPr/>
            <p:nvPr/>
          </p:nvSpPr>
          <p:spPr>
            <a:xfrm>
              <a:off x="7938164" y="1485108"/>
              <a:ext cx="23684" cy="30592"/>
            </a:xfrm>
            <a:custGeom>
              <a:avLst/>
              <a:gdLst/>
              <a:ahLst/>
              <a:cxnLst/>
              <a:rect l="l" t="t" r="r" b="b"/>
              <a:pathLst>
                <a:path w="840" h="1085" extrusionOk="0">
                  <a:moveTo>
                    <a:pt x="81" y="1"/>
                  </a:moveTo>
                  <a:lnTo>
                    <a:pt x="0" y="132"/>
                  </a:lnTo>
                  <a:lnTo>
                    <a:pt x="0" y="996"/>
                  </a:lnTo>
                  <a:lnTo>
                    <a:pt x="97" y="1085"/>
                  </a:lnTo>
                  <a:lnTo>
                    <a:pt x="759" y="1085"/>
                  </a:lnTo>
                  <a:lnTo>
                    <a:pt x="839" y="996"/>
                  </a:lnTo>
                  <a:lnTo>
                    <a:pt x="839" y="13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313;p76">
              <a:extLst>
                <a:ext uri="{FF2B5EF4-FFF2-40B4-BE49-F238E27FC236}">
                  <a16:creationId xmlns:a16="http://schemas.microsoft.com/office/drawing/2014/main" id="{E3A35179-A522-A4BA-1309-8480EB1C477D}"/>
                </a:ext>
              </a:extLst>
            </p:cNvPr>
            <p:cNvSpPr/>
            <p:nvPr/>
          </p:nvSpPr>
          <p:spPr>
            <a:xfrm>
              <a:off x="7938079" y="1512655"/>
              <a:ext cx="54416" cy="32114"/>
            </a:xfrm>
            <a:custGeom>
              <a:avLst/>
              <a:gdLst/>
              <a:ahLst/>
              <a:cxnLst/>
              <a:rect l="l" t="t" r="r" b="b"/>
              <a:pathLst>
                <a:path w="1930" h="1139" extrusionOk="0">
                  <a:moveTo>
                    <a:pt x="259" y="0"/>
                  </a:moveTo>
                  <a:lnTo>
                    <a:pt x="51" y="162"/>
                  </a:lnTo>
                  <a:lnTo>
                    <a:pt x="0" y="304"/>
                  </a:lnTo>
                  <a:lnTo>
                    <a:pt x="0" y="1138"/>
                  </a:lnTo>
                  <a:lnTo>
                    <a:pt x="1733" y="1138"/>
                  </a:lnTo>
                  <a:lnTo>
                    <a:pt x="1924" y="1020"/>
                  </a:lnTo>
                  <a:lnTo>
                    <a:pt x="1924" y="425"/>
                  </a:lnTo>
                  <a:cubicBezTo>
                    <a:pt x="1929" y="191"/>
                    <a:pt x="1738" y="0"/>
                    <a:pt x="15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314;p76">
              <a:extLst>
                <a:ext uri="{FF2B5EF4-FFF2-40B4-BE49-F238E27FC236}">
                  <a16:creationId xmlns:a16="http://schemas.microsoft.com/office/drawing/2014/main" id="{D0B63888-3D07-8525-C82A-AF071FB4D6D4}"/>
                </a:ext>
              </a:extLst>
            </p:cNvPr>
            <p:cNvSpPr/>
            <p:nvPr/>
          </p:nvSpPr>
          <p:spPr>
            <a:xfrm>
              <a:off x="7906755" y="1512655"/>
              <a:ext cx="44153" cy="32114"/>
            </a:xfrm>
            <a:custGeom>
              <a:avLst/>
              <a:gdLst/>
              <a:ahLst/>
              <a:cxnLst/>
              <a:rect l="l" t="t" r="r" b="b"/>
              <a:pathLst>
                <a:path w="1566" h="1139" extrusionOk="0">
                  <a:moveTo>
                    <a:pt x="428" y="0"/>
                  </a:moveTo>
                  <a:cubicBezTo>
                    <a:pt x="194" y="0"/>
                    <a:pt x="0" y="191"/>
                    <a:pt x="0" y="425"/>
                  </a:cubicBezTo>
                  <a:lnTo>
                    <a:pt x="0" y="1023"/>
                  </a:lnTo>
                  <a:lnTo>
                    <a:pt x="135" y="1138"/>
                  </a:lnTo>
                  <a:lnTo>
                    <a:pt x="1275" y="1138"/>
                  </a:lnTo>
                  <a:lnTo>
                    <a:pt x="1141" y="1023"/>
                  </a:lnTo>
                  <a:lnTo>
                    <a:pt x="1141" y="423"/>
                  </a:lnTo>
                  <a:cubicBezTo>
                    <a:pt x="1141" y="191"/>
                    <a:pt x="1332" y="0"/>
                    <a:pt x="15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315;p76">
              <a:extLst>
                <a:ext uri="{FF2B5EF4-FFF2-40B4-BE49-F238E27FC236}">
                  <a16:creationId xmlns:a16="http://schemas.microsoft.com/office/drawing/2014/main" id="{5985653D-BABF-68A4-D0FB-624C99C654CD}"/>
                </a:ext>
              </a:extLst>
            </p:cNvPr>
            <p:cNvSpPr/>
            <p:nvPr/>
          </p:nvSpPr>
          <p:spPr>
            <a:xfrm>
              <a:off x="7907142" y="1512655"/>
              <a:ext cx="44153" cy="32114"/>
            </a:xfrm>
            <a:custGeom>
              <a:avLst/>
              <a:gdLst/>
              <a:ahLst/>
              <a:cxnLst/>
              <a:rect l="l" t="t" r="r" b="b"/>
              <a:pathLst>
                <a:path w="1566" h="1139" extrusionOk="0">
                  <a:moveTo>
                    <a:pt x="428" y="0"/>
                  </a:moveTo>
                  <a:cubicBezTo>
                    <a:pt x="194" y="0"/>
                    <a:pt x="0" y="191"/>
                    <a:pt x="0" y="425"/>
                  </a:cubicBezTo>
                  <a:lnTo>
                    <a:pt x="0" y="1023"/>
                  </a:lnTo>
                  <a:lnTo>
                    <a:pt x="135" y="1138"/>
                  </a:lnTo>
                  <a:lnTo>
                    <a:pt x="1275" y="1138"/>
                  </a:lnTo>
                  <a:lnTo>
                    <a:pt x="1141" y="1023"/>
                  </a:lnTo>
                  <a:lnTo>
                    <a:pt x="1141" y="423"/>
                  </a:lnTo>
                  <a:cubicBezTo>
                    <a:pt x="1141" y="191"/>
                    <a:pt x="1332" y="0"/>
                    <a:pt x="1566" y="0"/>
                  </a:cubicBezTo>
                  <a:close/>
                </a:path>
              </a:pathLst>
            </a:custGeom>
            <a:solidFill>
              <a:srgbClr val="052E3A">
                <a:alpha val="21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316;p76">
              <a:extLst>
                <a:ext uri="{FF2B5EF4-FFF2-40B4-BE49-F238E27FC236}">
                  <a16:creationId xmlns:a16="http://schemas.microsoft.com/office/drawing/2014/main" id="{02AF8E99-28E3-CAAE-09EA-CC220B1872DD}"/>
                </a:ext>
              </a:extLst>
            </p:cNvPr>
            <p:cNvSpPr/>
            <p:nvPr/>
          </p:nvSpPr>
          <p:spPr>
            <a:xfrm>
              <a:off x="7949442" y="1192980"/>
              <a:ext cx="61775" cy="56841"/>
            </a:xfrm>
            <a:custGeom>
              <a:avLst/>
              <a:gdLst/>
              <a:ahLst/>
              <a:cxnLst/>
              <a:rect l="l" t="t" r="r" b="b"/>
              <a:pathLst>
                <a:path w="2191" h="2016" extrusionOk="0">
                  <a:moveTo>
                    <a:pt x="234" y="0"/>
                  </a:moveTo>
                  <a:cubicBezTo>
                    <a:pt x="176" y="0"/>
                    <a:pt x="119" y="23"/>
                    <a:pt x="79" y="68"/>
                  </a:cubicBezTo>
                  <a:cubicBezTo>
                    <a:pt x="1" y="151"/>
                    <a:pt x="6" y="286"/>
                    <a:pt x="92" y="364"/>
                  </a:cubicBezTo>
                  <a:lnTo>
                    <a:pt x="1817" y="1956"/>
                  </a:lnTo>
                  <a:cubicBezTo>
                    <a:pt x="1857" y="1997"/>
                    <a:pt x="1908" y="2016"/>
                    <a:pt x="1957" y="2016"/>
                  </a:cubicBezTo>
                  <a:cubicBezTo>
                    <a:pt x="2011" y="2016"/>
                    <a:pt x="2070" y="1991"/>
                    <a:pt x="2113" y="1943"/>
                  </a:cubicBezTo>
                  <a:cubicBezTo>
                    <a:pt x="2191" y="1860"/>
                    <a:pt x="2183" y="1725"/>
                    <a:pt x="2099" y="1647"/>
                  </a:cubicBezTo>
                  <a:lnTo>
                    <a:pt x="375" y="54"/>
                  </a:lnTo>
                  <a:cubicBezTo>
                    <a:pt x="335" y="18"/>
                    <a:pt x="284" y="0"/>
                    <a:pt x="234" y="0"/>
                  </a:cubicBezTo>
                  <a:close/>
                </a:path>
              </a:pathLst>
            </a:custGeom>
            <a:solidFill>
              <a:srgbClr val="E2D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317;p76">
              <a:extLst>
                <a:ext uri="{FF2B5EF4-FFF2-40B4-BE49-F238E27FC236}">
                  <a16:creationId xmlns:a16="http://schemas.microsoft.com/office/drawing/2014/main" id="{9920704E-1C70-A241-6EF8-6F92F5C05C16}"/>
                </a:ext>
              </a:extLst>
            </p:cNvPr>
            <p:cNvSpPr/>
            <p:nvPr/>
          </p:nvSpPr>
          <p:spPr>
            <a:xfrm>
              <a:off x="7888682" y="1193008"/>
              <a:ext cx="61719" cy="56813"/>
            </a:xfrm>
            <a:custGeom>
              <a:avLst/>
              <a:gdLst/>
              <a:ahLst/>
              <a:cxnLst/>
              <a:rect l="l" t="t" r="r" b="b"/>
              <a:pathLst>
                <a:path w="2189" h="2015" extrusionOk="0">
                  <a:moveTo>
                    <a:pt x="1958" y="1"/>
                  </a:moveTo>
                  <a:cubicBezTo>
                    <a:pt x="1907" y="1"/>
                    <a:pt x="1856" y="19"/>
                    <a:pt x="1817" y="56"/>
                  </a:cubicBezTo>
                  <a:lnTo>
                    <a:pt x="90" y="1651"/>
                  </a:lnTo>
                  <a:cubicBezTo>
                    <a:pt x="3" y="1727"/>
                    <a:pt x="1" y="1861"/>
                    <a:pt x="76" y="1947"/>
                  </a:cubicBezTo>
                  <a:cubicBezTo>
                    <a:pt x="116" y="1990"/>
                    <a:pt x="176" y="2015"/>
                    <a:pt x="232" y="2015"/>
                  </a:cubicBezTo>
                  <a:cubicBezTo>
                    <a:pt x="283" y="2015"/>
                    <a:pt x="332" y="1993"/>
                    <a:pt x="372" y="1958"/>
                  </a:cubicBezTo>
                  <a:lnTo>
                    <a:pt x="2099" y="365"/>
                  </a:lnTo>
                  <a:cubicBezTo>
                    <a:pt x="2185" y="287"/>
                    <a:pt x="2188" y="153"/>
                    <a:pt x="2113" y="69"/>
                  </a:cubicBezTo>
                  <a:cubicBezTo>
                    <a:pt x="2072" y="24"/>
                    <a:pt x="2015" y="1"/>
                    <a:pt x="1958" y="1"/>
                  </a:cubicBezTo>
                  <a:close/>
                </a:path>
              </a:pathLst>
            </a:custGeom>
            <a:solidFill>
              <a:srgbClr val="E2D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318;p76">
              <a:extLst>
                <a:ext uri="{FF2B5EF4-FFF2-40B4-BE49-F238E27FC236}">
                  <a16:creationId xmlns:a16="http://schemas.microsoft.com/office/drawing/2014/main" id="{B688EE2A-D624-2AC7-1A6C-CFF9C30BC824}"/>
                </a:ext>
              </a:extLst>
            </p:cNvPr>
            <p:cNvSpPr/>
            <p:nvPr/>
          </p:nvSpPr>
          <p:spPr>
            <a:xfrm>
              <a:off x="7938079" y="1294623"/>
              <a:ext cx="23684" cy="29774"/>
            </a:xfrm>
            <a:custGeom>
              <a:avLst/>
              <a:gdLst/>
              <a:ahLst/>
              <a:cxnLst/>
              <a:rect l="l" t="t" r="r" b="b"/>
              <a:pathLst>
                <a:path w="840" h="1056" extrusionOk="0">
                  <a:moveTo>
                    <a:pt x="70" y="1"/>
                  </a:moveTo>
                  <a:lnTo>
                    <a:pt x="0" y="87"/>
                  </a:lnTo>
                  <a:lnTo>
                    <a:pt x="0" y="985"/>
                  </a:lnTo>
                  <a:lnTo>
                    <a:pt x="57" y="1055"/>
                  </a:lnTo>
                  <a:lnTo>
                    <a:pt x="751" y="1055"/>
                  </a:lnTo>
                  <a:lnTo>
                    <a:pt x="840" y="985"/>
                  </a:lnTo>
                  <a:lnTo>
                    <a:pt x="840" y="84"/>
                  </a:lnTo>
                  <a:lnTo>
                    <a:pt x="7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319;p76">
              <a:extLst>
                <a:ext uri="{FF2B5EF4-FFF2-40B4-BE49-F238E27FC236}">
                  <a16:creationId xmlns:a16="http://schemas.microsoft.com/office/drawing/2014/main" id="{8891B820-3777-5DB1-0575-D820EF204CDE}"/>
                </a:ext>
              </a:extLst>
            </p:cNvPr>
            <p:cNvSpPr/>
            <p:nvPr/>
          </p:nvSpPr>
          <p:spPr>
            <a:xfrm>
              <a:off x="7985644" y="1355721"/>
              <a:ext cx="51992" cy="27011"/>
            </a:xfrm>
            <a:custGeom>
              <a:avLst/>
              <a:gdLst/>
              <a:ahLst/>
              <a:cxnLst/>
              <a:rect l="l" t="t" r="r" b="b"/>
              <a:pathLst>
                <a:path w="1844" h="958" extrusionOk="0">
                  <a:moveTo>
                    <a:pt x="1605" y="1"/>
                  </a:moveTo>
                  <a:cubicBezTo>
                    <a:pt x="1580" y="1"/>
                    <a:pt x="1554" y="6"/>
                    <a:pt x="1528" y="16"/>
                  </a:cubicBezTo>
                  <a:lnTo>
                    <a:pt x="162" y="551"/>
                  </a:lnTo>
                  <a:cubicBezTo>
                    <a:pt x="54" y="594"/>
                    <a:pt x="0" y="715"/>
                    <a:pt x="46" y="823"/>
                  </a:cubicBezTo>
                  <a:cubicBezTo>
                    <a:pt x="78" y="906"/>
                    <a:pt x="156" y="957"/>
                    <a:pt x="240" y="957"/>
                  </a:cubicBezTo>
                  <a:cubicBezTo>
                    <a:pt x="264" y="957"/>
                    <a:pt x="291" y="955"/>
                    <a:pt x="318" y="941"/>
                  </a:cubicBezTo>
                  <a:lnTo>
                    <a:pt x="1682" y="406"/>
                  </a:lnTo>
                  <a:cubicBezTo>
                    <a:pt x="1789" y="363"/>
                    <a:pt x="1843" y="242"/>
                    <a:pt x="1800" y="134"/>
                  </a:cubicBezTo>
                  <a:cubicBezTo>
                    <a:pt x="1767" y="52"/>
                    <a:pt x="1689" y="1"/>
                    <a:pt x="16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320;p76">
              <a:extLst>
                <a:ext uri="{FF2B5EF4-FFF2-40B4-BE49-F238E27FC236}">
                  <a16:creationId xmlns:a16="http://schemas.microsoft.com/office/drawing/2014/main" id="{6182D42E-9B48-3AE2-4772-A47D44B8AF1F}"/>
                </a:ext>
              </a:extLst>
            </p:cNvPr>
            <p:cNvSpPr/>
            <p:nvPr/>
          </p:nvSpPr>
          <p:spPr>
            <a:xfrm>
              <a:off x="7985560" y="1404273"/>
              <a:ext cx="51992" cy="26926"/>
            </a:xfrm>
            <a:custGeom>
              <a:avLst/>
              <a:gdLst/>
              <a:ahLst/>
              <a:cxnLst/>
              <a:rect l="l" t="t" r="r" b="b"/>
              <a:pathLst>
                <a:path w="1844" h="955" extrusionOk="0">
                  <a:moveTo>
                    <a:pt x="241" y="1"/>
                  </a:moveTo>
                  <a:cubicBezTo>
                    <a:pt x="158" y="1"/>
                    <a:pt x="79" y="52"/>
                    <a:pt x="44" y="134"/>
                  </a:cubicBezTo>
                  <a:cubicBezTo>
                    <a:pt x="1" y="242"/>
                    <a:pt x="54" y="363"/>
                    <a:pt x="162" y="406"/>
                  </a:cubicBezTo>
                  <a:lnTo>
                    <a:pt x="1529" y="941"/>
                  </a:lnTo>
                  <a:cubicBezTo>
                    <a:pt x="1556" y="952"/>
                    <a:pt x="1577" y="955"/>
                    <a:pt x="1604" y="955"/>
                  </a:cubicBezTo>
                  <a:cubicBezTo>
                    <a:pt x="1690" y="955"/>
                    <a:pt x="1771" y="904"/>
                    <a:pt x="1801" y="823"/>
                  </a:cubicBezTo>
                  <a:cubicBezTo>
                    <a:pt x="1844" y="715"/>
                    <a:pt x="1790" y="594"/>
                    <a:pt x="1682" y="551"/>
                  </a:cubicBezTo>
                  <a:lnTo>
                    <a:pt x="318" y="16"/>
                  </a:lnTo>
                  <a:cubicBezTo>
                    <a:pt x="293" y="6"/>
                    <a:pt x="267" y="1"/>
                    <a:pt x="2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321;p76">
              <a:extLst>
                <a:ext uri="{FF2B5EF4-FFF2-40B4-BE49-F238E27FC236}">
                  <a16:creationId xmlns:a16="http://schemas.microsoft.com/office/drawing/2014/main" id="{A7724072-A6AA-ADD2-5A6E-73281E651E8F}"/>
                </a:ext>
              </a:extLst>
            </p:cNvPr>
            <p:cNvSpPr/>
            <p:nvPr/>
          </p:nvSpPr>
          <p:spPr>
            <a:xfrm>
              <a:off x="7862207" y="1355806"/>
              <a:ext cx="51992" cy="26926"/>
            </a:xfrm>
            <a:custGeom>
              <a:avLst/>
              <a:gdLst/>
              <a:ahLst/>
              <a:cxnLst/>
              <a:rect l="l" t="t" r="r" b="b"/>
              <a:pathLst>
                <a:path w="1844" h="955" extrusionOk="0">
                  <a:moveTo>
                    <a:pt x="239" y="1"/>
                  </a:moveTo>
                  <a:cubicBezTo>
                    <a:pt x="156" y="1"/>
                    <a:pt x="77" y="51"/>
                    <a:pt x="44" y="134"/>
                  </a:cubicBezTo>
                  <a:cubicBezTo>
                    <a:pt x="1" y="241"/>
                    <a:pt x="55" y="362"/>
                    <a:pt x="162" y="406"/>
                  </a:cubicBezTo>
                  <a:lnTo>
                    <a:pt x="1526" y="941"/>
                  </a:lnTo>
                  <a:cubicBezTo>
                    <a:pt x="1553" y="952"/>
                    <a:pt x="1577" y="954"/>
                    <a:pt x="1604" y="954"/>
                  </a:cubicBezTo>
                  <a:cubicBezTo>
                    <a:pt x="1688" y="954"/>
                    <a:pt x="1766" y="903"/>
                    <a:pt x="1801" y="823"/>
                  </a:cubicBezTo>
                  <a:cubicBezTo>
                    <a:pt x="1844" y="715"/>
                    <a:pt x="1790" y="594"/>
                    <a:pt x="1682" y="551"/>
                  </a:cubicBezTo>
                  <a:lnTo>
                    <a:pt x="316" y="15"/>
                  </a:lnTo>
                  <a:cubicBezTo>
                    <a:pt x="290" y="5"/>
                    <a:pt x="264" y="1"/>
                    <a:pt x="2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322;p76">
              <a:extLst>
                <a:ext uri="{FF2B5EF4-FFF2-40B4-BE49-F238E27FC236}">
                  <a16:creationId xmlns:a16="http://schemas.microsoft.com/office/drawing/2014/main" id="{F6C9D1D7-9E48-79AD-4BFB-B9C6E397769B}"/>
                </a:ext>
              </a:extLst>
            </p:cNvPr>
            <p:cNvSpPr/>
            <p:nvPr/>
          </p:nvSpPr>
          <p:spPr>
            <a:xfrm>
              <a:off x="7862207" y="1404217"/>
              <a:ext cx="51992" cy="26983"/>
            </a:xfrm>
            <a:custGeom>
              <a:avLst/>
              <a:gdLst/>
              <a:ahLst/>
              <a:cxnLst/>
              <a:rect l="l" t="t" r="r" b="b"/>
              <a:pathLst>
                <a:path w="1844" h="957" extrusionOk="0">
                  <a:moveTo>
                    <a:pt x="1603" y="0"/>
                  </a:moveTo>
                  <a:cubicBezTo>
                    <a:pt x="1578" y="0"/>
                    <a:pt x="1552" y="5"/>
                    <a:pt x="1526" y="15"/>
                  </a:cubicBezTo>
                  <a:lnTo>
                    <a:pt x="162" y="550"/>
                  </a:lnTo>
                  <a:cubicBezTo>
                    <a:pt x="55" y="593"/>
                    <a:pt x="1" y="714"/>
                    <a:pt x="44" y="822"/>
                  </a:cubicBezTo>
                  <a:cubicBezTo>
                    <a:pt x="79" y="906"/>
                    <a:pt x="154" y="957"/>
                    <a:pt x="240" y="957"/>
                  </a:cubicBezTo>
                  <a:cubicBezTo>
                    <a:pt x="262" y="957"/>
                    <a:pt x="289" y="949"/>
                    <a:pt x="316" y="940"/>
                  </a:cubicBezTo>
                  <a:lnTo>
                    <a:pt x="1682" y="405"/>
                  </a:lnTo>
                  <a:cubicBezTo>
                    <a:pt x="1790" y="362"/>
                    <a:pt x="1844" y="241"/>
                    <a:pt x="1801" y="133"/>
                  </a:cubicBezTo>
                  <a:cubicBezTo>
                    <a:pt x="1766" y="51"/>
                    <a:pt x="1687" y="0"/>
                    <a:pt x="16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323;p76">
              <a:extLst>
                <a:ext uri="{FF2B5EF4-FFF2-40B4-BE49-F238E27FC236}">
                  <a16:creationId xmlns:a16="http://schemas.microsoft.com/office/drawing/2014/main" id="{6C06E578-B6A9-2C00-9EE9-82903A7472D7}"/>
                </a:ext>
              </a:extLst>
            </p:cNvPr>
            <p:cNvSpPr/>
            <p:nvPr/>
          </p:nvSpPr>
          <p:spPr>
            <a:xfrm>
              <a:off x="7923672" y="1244097"/>
              <a:ext cx="81117" cy="52471"/>
            </a:xfrm>
            <a:custGeom>
              <a:avLst/>
              <a:gdLst/>
              <a:ahLst/>
              <a:cxnLst/>
              <a:rect l="l" t="t" r="r" b="b"/>
              <a:pathLst>
                <a:path w="2877" h="1861" extrusionOk="0">
                  <a:moveTo>
                    <a:pt x="0" y="1"/>
                  </a:moveTo>
                  <a:lnTo>
                    <a:pt x="0" y="318"/>
                  </a:lnTo>
                  <a:lnTo>
                    <a:pt x="611" y="1529"/>
                  </a:lnTo>
                  <a:lnTo>
                    <a:pt x="1101" y="1760"/>
                  </a:lnTo>
                  <a:lnTo>
                    <a:pt x="1249" y="1833"/>
                  </a:lnTo>
                  <a:lnTo>
                    <a:pt x="1507" y="1860"/>
                  </a:lnTo>
                  <a:cubicBezTo>
                    <a:pt x="2300" y="1618"/>
                    <a:pt x="2876" y="878"/>
                    <a:pt x="2876" y="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324;p76">
              <a:extLst>
                <a:ext uri="{FF2B5EF4-FFF2-40B4-BE49-F238E27FC236}">
                  <a16:creationId xmlns:a16="http://schemas.microsoft.com/office/drawing/2014/main" id="{F771C1E3-8F5E-4B38-D26B-A38B683477F5}"/>
                </a:ext>
              </a:extLst>
            </p:cNvPr>
            <p:cNvSpPr/>
            <p:nvPr/>
          </p:nvSpPr>
          <p:spPr>
            <a:xfrm>
              <a:off x="7895223" y="1244097"/>
              <a:ext cx="70882" cy="54726"/>
            </a:xfrm>
            <a:custGeom>
              <a:avLst/>
              <a:gdLst/>
              <a:ahLst/>
              <a:cxnLst/>
              <a:rect l="l" t="t" r="r" b="b"/>
              <a:pathLst>
                <a:path w="2514" h="1941" extrusionOk="0">
                  <a:moveTo>
                    <a:pt x="0" y="1"/>
                  </a:moveTo>
                  <a:cubicBezTo>
                    <a:pt x="0" y="1072"/>
                    <a:pt x="867" y="1941"/>
                    <a:pt x="1940" y="1941"/>
                  </a:cubicBezTo>
                  <a:cubicBezTo>
                    <a:pt x="2139" y="1941"/>
                    <a:pt x="2330" y="1911"/>
                    <a:pt x="2513" y="1857"/>
                  </a:cubicBezTo>
                  <a:cubicBezTo>
                    <a:pt x="1714" y="1610"/>
                    <a:pt x="1141" y="875"/>
                    <a:pt x="11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325;p76">
              <a:extLst>
                <a:ext uri="{FF2B5EF4-FFF2-40B4-BE49-F238E27FC236}">
                  <a16:creationId xmlns:a16="http://schemas.microsoft.com/office/drawing/2014/main" id="{3B69108C-CCF8-9126-DE8A-71F44C8CF110}"/>
                </a:ext>
              </a:extLst>
            </p:cNvPr>
            <p:cNvSpPr/>
            <p:nvPr/>
          </p:nvSpPr>
          <p:spPr>
            <a:xfrm>
              <a:off x="7769050" y="1309961"/>
              <a:ext cx="97132" cy="169029"/>
            </a:xfrm>
            <a:custGeom>
              <a:avLst/>
              <a:gdLst/>
              <a:ahLst/>
              <a:cxnLst/>
              <a:rect l="l" t="t" r="r" b="b"/>
              <a:pathLst>
                <a:path w="3445" h="5995" extrusionOk="0">
                  <a:moveTo>
                    <a:pt x="480" y="0"/>
                  </a:moveTo>
                  <a:cubicBezTo>
                    <a:pt x="213" y="0"/>
                    <a:pt x="1" y="217"/>
                    <a:pt x="1" y="482"/>
                  </a:cubicBezTo>
                  <a:lnTo>
                    <a:pt x="1" y="5513"/>
                  </a:lnTo>
                  <a:cubicBezTo>
                    <a:pt x="1" y="5779"/>
                    <a:pt x="221" y="5995"/>
                    <a:pt x="482" y="5995"/>
                  </a:cubicBezTo>
                  <a:lnTo>
                    <a:pt x="2966" y="5995"/>
                  </a:lnTo>
                  <a:cubicBezTo>
                    <a:pt x="3229" y="5995"/>
                    <a:pt x="3445" y="5774"/>
                    <a:pt x="3445" y="5513"/>
                  </a:cubicBezTo>
                  <a:lnTo>
                    <a:pt x="3445" y="482"/>
                  </a:lnTo>
                  <a:cubicBezTo>
                    <a:pt x="3445" y="215"/>
                    <a:pt x="3227" y="0"/>
                    <a:pt x="2966" y="0"/>
                  </a:cubicBezTo>
                  <a:lnTo>
                    <a:pt x="485" y="0"/>
                  </a:lnTo>
                  <a:cubicBezTo>
                    <a:pt x="484" y="0"/>
                    <a:pt x="482" y="0"/>
                    <a:pt x="4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326;p76">
              <a:extLst>
                <a:ext uri="{FF2B5EF4-FFF2-40B4-BE49-F238E27FC236}">
                  <a16:creationId xmlns:a16="http://schemas.microsoft.com/office/drawing/2014/main" id="{24D499DA-77F2-5948-CF36-9B272C77E8A9}"/>
                </a:ext>
              </a:extLst>
            </p:cNvPr>
            <p:cNvSpPr/>
            <p:nvPr/>
          </p:nvSpPr>
          <p:spPr>
            <a:xfrm>
              <a:off x="8033801" y="1309961"/>
              <a:ext cx="97132" cy="169029"/>
            </a:xfrm>
            <a:custGeom>
              <a:avLst/>
              <a:gdLst/>
              <a:ahLst/>
              <a:cxnLst/>
              <a:rect l="l" t="t" r="r" b="b"/>
              <a:pathLst>
                <a:path w="3445" h="5995" extrusionOk="0">
                  <a:moveTo>
                    <a:pt x="477" y="0"/>
                  </a:moveTo>
                  <a:cubicBezTo>
                    <a:pt x="213" y="0"/>
                    <a:pt x="1" y="217"/>
                    <a:pt x="1" y="482"/>
                  </a:cubicBezTo>
                  <a:lnTo>
                    <a:pt x="1" y="5513"/>
                  </a:lnTo>
                  <a:cubicBezTo>
                    <a:pt x="1" y="5779"/>
                    <a:pt x="221" y="5995"/>
                    <a:pt x="482" y="5995"/>
                  </a:cubicBezTo>
                  <a:lnTo>
                    <a:pt x="2966" y="5995"/>
                  </a:lnTo>
                  <a:cubicBezTo>
                    <a:pt x="3229" y="5995"/>
                    <a:pt x="3445" y="5774"/>
                    <a:pt x="3445" y="5513"/>
                  </a:cubicBezTo>
                  <a:lnTo>
                    <a:pt x="3445" y="482"/>
                  </a:lnTo>
                  <a:cubicBezTo>
                    <a:pt x="3445" y="215"/>
                    <a:pt x="3227" y="0"/>
                    <a:pt x="2966" y="0"/>
                  </a:cubicBezTo>
                  <a:lnTo>
                    <a:pt x="482" y="0"/>
                  </a:lnTo>
                  <a:cubicBezTo>
                    <a:pt x="481" y="0"/>
                    <a:pt x="479" y="0"/>
                    <a:pt x="4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327;p76">
              <a:extLst>
                <a:ext uri="{FF2B5EF4-FFF2-40B4-BE49-F238E27FC236}">
                  <a16:creationId xmlns:a16="http://schemas.microsoft.com/office/drawing/2014/main" id="{A49FE649-CB3F-FFB6-D857-0A4895AB2350}"/>
                </a:ext>
              </a:extLst>
            </p:cNvPr>
            <p:cNvSpPr/>
            <p:nvPr/>
          </p:nvSpPr>
          <p:spPr>
            <a:xfrm>
              <a:off x="7769050" y="1309961"/>
              <a:ext cx="44351" cy="169029"/>
            </a:xfrm>
            <a:custGeom>
              <a:avLst/>
              <a:gdLst/>
              <a:ahLst/>
              <a:cxnLst/>
              <a:rect l="l" t="t" r="r" b="b"/>
              <a:pathLst>
                <a:path w="1573" h="5995" extrusionOk="0">
                  <a:moveTo>
                    <a:pt x="482" y="0"/>
                  </a:moveTo>
                  <a:cubicBezTo>
                    <a:pt x="216" y="0"/>
                    <a:pt x="1" y="221"/>
                    <a:pt x="1" y="482"/>
                  </a:cubicBezTo>
                  <a:lnTo>
                    <a:pt x="1" y="5513"/>
                  </a:lnTo>
                  <a:cubicBezTo>
                    <a:pt x="1" y="5779"/>
                    <a:pt x="221" y="5995"/>
                    <a:pt x="482" y="5995"/>
                  </a:cubicBezTo>
                  <a:lnTo>
                    <a:pt x="1572" y="5995"/>
                  </a:lnTo>
                  <a:cubicBezTo>
                    <a:pt x="1303" y="5995"/>
                    <a:pt x="1085" y="5779"/>
                    <a:pt x="1085" y="5513"/>
                  </a:cubicBezTo>
                  <a:lnTo>
                    <a:pt x="1085" y="482"/>
                  </a:lnTo>
                  <a:cubicBezTo>
                    <a:pt x="1085" y="215"/>
                    <a:pt x="1303" y="0"/>
                    <a:pt x="1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3328;p76">
              <a:extLst>
                <a:ext uri="{FF2B5EF4-FFF2-40B4-BE49-F238E27FC236}">
                  <a16:creationId xmlns:a16="http://schemas.microsoft.com/office/drawing/2014/main" id="{E89A92D3-06A4-3D19-D583-73F1B1355588}"/>
                </a:ext>
              </a:extLst>
            </p:cNvPr>
            <p:cNvSpPr/>
            <p:nvPr/>
          </p:nvSpPr>
          <p:spPr>
            <a:xfrm>
              <a:off x="8033801" y="1309961"/>
              <a:ext cx="44323" cy="169029"/>
            </a:xfrm>
            <a:custGeom>
              <a:avLst/>
              <a:gdLst/>
              <a:ahLst/>
              <a:cxnLst/>
              <a:rect l="l" t="t" r="r" b="b"/>
              <a:pathLst>
                <a:path w="1572" h="5995" extrusionOk="0">
                  <a:moveTo>
                    <a:pt x="482" y="0"/>
                  </a:moveTo>
                  <a:cubicBezTo>
                    <a:pt x="216" y="0"/>
                    <a:pt x="1" y="221"/>
                    <a:pt x="1" y="482"/>
                  </a:cubicBezTo>
                  <a:lnTo>
                    <a:pt x="1" y="5513"/>
                  </a:lnTo>
                  <a:cubicBezTo>
                    <a:pt x="1" y="5779"/>
                    <a:pt x="221" y="5995"/>
                    <a:pt x="482" y="5995"/>
                  </a:cubicBezTo>
                  <a:lnTo>
                    <a:pt x="1572" y="5995"/>
                  </a:lnTo>
                  <a:cubicBezTo>
                    <a:pt x="1303" y="5995"/>
                    <a:pt x="1085" y="5779"/>
                    <a:pt x="1085" y="5513"/>
                  </a:cubicBezTo>
                  <a:lnTo>
                    <a:pt x="1085" y="482"/>
                  </a:lnTo>
                  <a:cubicBezTo>
                    <a:pt x="1085" y="215"/>
                    <a:pt x="1303" y="0"/>
                    <a:pt x="15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3329;p76">
              <a:extLst>
                <a:ext uri="{FF2B5EF4-FFF2-40B4-BE49-F238E27FC236}">
                  <a16:creationId xmlns:a16="http://schemas.microsoft.com/office/drawing/2014/main" id="{22FF9522-9A88-972B-A051-CC235EC35135}"/>
                </a:ext>
              </a:extLst>
            </p:cNvPr>
            <p:cNvSpPr/>
            <p:nvPr/>
          </p:nvSpPr>
          <p:spPr>
            <a:xfrm>
              <a:off x="7762904" y="1304576"/>
              <a:ext cx="108748" cy="180561"/>
            </a:xfrm>
            <a:custGeom>
              <a:avLst/>
              <a:gdLst/>
              <a:ahLst/>
              <a:cxnLst/>
              <a:rect l="l" t="t" r="r" b="b"/>
              <a:pathLst>
                <a:path w="3857" h="6404" extrusionOk="0">
                  <a:moveTo>
                    <a:pt x="3176" y="404"/>
                  </a:moveTo>
                  <a:cubicBezTo>
                    <a:pt x="3326" y="406"/>
                    <a:pt x="3447" y="528"/>
                    <a:pt x="3447" y="681"/>
                  </a:cubicBezTo>
                  <a:lnTo>
                    <a:pt x="3447" y="1491"/>
                  </a:lnTo>
                  <a:lnTo>
                    <a:pt x="2148" y="1491"/>
                  </a:lnTo>
                  <a:lnTo>
                    <a:pt x="2148" y="404"/>
                  </a:lnTo>
                  <a:close/>
                  <a:moveTo>
                    <a:pt x="1736" y="406"/>
                  </a:moveTo>
                  <a:lnTo>
                    <a:pt x="1736" y="1493"/>
                  </a:lnTo>
                  <a:lnTo>
                    <a:pt x="434" y="1493"/>
                  </a:lnTo>
                  <a:lnTo>
                    <a:pt x="434" y="681"/>
                  </a:lnTo>
                  <a:cubicBezTo>
                    <a:pt x="434" y="528"/>
                    <a:pt x="561" y="406"/>
                    <a:pt x="709" y="406"/>
                  </a:cubicBezTo>
                  <a:close/>
                  <a:moveTo>
                    <a:pt x="1739" y="1897"/>
                  </a:moveTo>
                  <a:lnTo>
                    <a:pt x="1739" y="2984"/>
                  </a:lnTo>
                  <a:lnTo>
                    <a:pt x="439" y="2984"/>
                  </a:lnTo>
                  <a:lnTo>
                    <a:pt x="439" y="1897"/>
                  </a:lnTo>
                  <a:close/>
                  <a:moveTo>
                    <a:pt x="3447" y="1897"/>
                  </a:moveTo>
                  <a:lnTo>
                    <a:pt x="3447" y="2984"/>
                  </a:lnTo>
                  <a:lnTo>
                    <a:pt x="2148" y="2984"/>
                  </a:lnTo>
                  <a:lnTo>
                    <a:pt x="2148" y="1897"/>
                  </a:lnTo>
                  <a:close/>
                  <a:moveTo>
                    <a:pt x="1736" y="3417"/>
                  </a:moveTo>
                  <a:lnTo>
                    <a:pt x="1736" y="4477"/>
                  </a:lnTo>
                  <a:lnTo>
                    <a:pt x="434" y="4477"/>
                  </a:lnTo>
                  <a:lnTo>
                    <a:pt x="434" y="3417"/>
                  </a:lnTo>
                  <a:close/>
                  <a:moveTo>
                    <a:pt x="3447" y="3417"/>
                  </a:moveTo>
                  <a:lnTo>
                    <a:pt x="3447" y="4477"/>
                  </a:lnTo>
                  <a:lnTo>
                    <a:pt x="2148" y="4477"/>
                  </a:lnTo>
                  <a:lnTo>
                    <a:pt x="2148" y="3417"/>
                  </a:lnTo>
                  <a:close/>
                  <a:moveTo>
                    <a:pt x="1736" y="4883"/>
                  </a:moveTo>
                  <a:lnTo>
                    <a:pt x="1736" y="5970"/>
                  </a:lnTo>
                  <a:lnTo>
                    <a:pt x="709" y="5970"/>
                  </a:lnTo>
                  <a:cubicBezTo>
                    <a:pt x="561" y="5970"/>
                    <a:pt x="434" y="5847"/>
                    <a:pt x="434" y="5699"/>
                  </a:cubicBezTo>
                  <a:lnTo>
                    <a:pt x="434" y="4883"/>
                  </a:lnTo>
                  <a:close/>
                  <a:moveTo>
                    <a:pt x="3447" y="4883"/>
                  </a:moveTo>
                  <a:lnTo>
                    <a:pt x="3447" y="5699"/>
                  </a:lnTo>
                  <a:cubicBezTo>
                    <a:pt x="3447" y="5847"/>
                    <a:pt x="3326" y="5970"/>
                    <a:pt x="3176" y="5970"/>
                  </a:cubicBezTo>
                  <a:lnTo>
                    <a:pt x="2148" y="5970"/>
                  </a:lnTo>
                  <a:lnTo>
                    <a:pt x="2148" y="4883"/>
                  </a:lnTo>
                  <a:close/>
                  <a:moveTo>
                    <a:pt x="695" y="0"/>
                  </a:moveTo>
                  <a:cubicBezTo>
                    <a:pt x="310" y="0"/>
                    <a:pt x="1" y="310"/>
                    <a:pt x="1" y="694"/>
                  </a:cubicBezTo>
                  <a:lnTo>
                    <a:pt x="1" y="5712"/>
                  </a:lnTo>
                  <a:cubicBezTo>
                    <a:pt x="1" y="6094"/>
                    <a:pt x="310" y="6404"/>
                    <a:pt x="695" y="6404"/>
                  </a:cubicBezTo>
                  <a:lnTo>
                    <a:pt x="3162" y="6404"/>
                  </a:lnTo>
                  <a:cubicBezTo>
                    <a:pt x="3547" y="6404"/>
                    <a:pt x="3856" y="6094"/>
                    <a:pt x="3856" y="5712"/>
                  </a:cubicBezTo>
                  <a:lnTo>
                    <a:pt x="3856" y="689"/>
                  </a:lnTo>
                  <a:cubicBezTo>
                    <a:pt x="3856" y="310"/>
                    <a:pt x="3547" y="0"/>
                    <a:pt x="3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3330;p76">
              <a:extLst>
                <a:ext uri="{FF2B5EF4-FFF2-40B4-BE49-F238E27FC236}">
                  <a16:creationId xmlns:a16="http://schemas.microsoft.com/office/drawing/2014/main" id="{EB5D1417-E72B-5AF0-768F-2D11F64DDE8E}"/>
                </a:ext>
              </a:extLst>
            </p:cNvPr>
            <p:cNvSpPr/>
            <p:nvPr/>
          </p:nvSpPr>
          <p:spPr>
            <a:xfrm>
              <a:off x="8027655" y="1304576"/>
              <a:ext cx="108748" cy="180561"/>
            </a:xfrm>
            <a:custGeom>
              <a:avLst/>
              <a:gdLst/>
              <a:ahLst/>
              <a:cxnLst/>
              <a:rect l="l" t="t" r="r" b="b"/>
              <a:pathLst>
                <a:path w="3857" h="6404" extrusionOk="0">
                  <a:moveTo>
                    <a:pt x="3176" y="404"/>
                  </a:moveTo>
                  <a:cubicBezTo>
                    <a:pt x="3324" y="406"/>
                    <a:pt x="3447" y="528"/>
                    <a:pt x="3447" y="681"/>
                  </a:cubicBezTo>
                  <a:lnTo>
                    <a:pt x="3447" y="1491"/>
                  </a:lnTo>
                  <a:lnTo>
                    <a:pt x="2148" y="1491"/>
                  </a:lnTo>
                  <a:lnTo>
                    <a:pt x="2148" y="404"/>
                  </a:lnTo>
                  <a:close/>
                  <a:moveTo>
                    <a:pt x="1736" y="406"/>
                  </a:moveTo>
                  <a:lnTo>
                    <a:pt x="1736" y="1493"/>
                  </a:lnTo>
                  <a:lnTo>
                    <a:pt x="434" y="1493"/>
                  </a:lnTo>
                  <a:lnTo>
                    <a:pt x="434" y="681"/>
                  </a:lnTo>
                  <a:cubicBezTo>
                    <a:pt x="434" y="528"/>
                    <a:pt x="555" y="406"/>
                    <a:pt x="708" y="406"/>
                  </a:cubicBezTo>
                  <a:close/>
                  <a:moveTo>
                    <a:pt x="1736" y="1897"/>
                  </a:moveTo>
                  <a:lnTo>
                    <a:pt x="1736" y="2984"/>
                  </a:lnTo>
                  <a:lnTo>
                    <a:pt x="434" y="2984"/>
                  </a:lnTo>
                  <a:lnTo>
                    <a:pt x="434" y="1897"/>
                  </a:lnTo>
                  <a:close/>
                  <a:moveTo>
                    <a:pt x="3447" y="1897"/>
                  </a:moveTo>
                  <a:lnTo>
                    <a:pt x="3447" y="2984"/>
                  </a:lnTo>
                  <a:lnTo>
                    <a:pt x="2148" y="2984"/>
                  </a:lnTo>
                  <a:lnTo>
                    <a:pt x="2148" y="1897"/>
                  </a:lnTo>
                  <a:close/>
                  <a:moveTo>
                    <a:pt x="1736" y="3417"/>
                  </a:moveTo>
                  <a:lnTo>
                    <a:pt x="1736" y="4477"/>
                  </a:lnTo>
                  <a:lnTo>
                    <a:pt x="434" y="4477"/>
                  </a:lnTo>
                  <a:lnTo>
                    <a:pt x="434" y="3417"/>
                  </a:lnTo>
                  <a:close/>
                  <a:moveTo>
                    <a:pt x="3445" y="3417"/>
                  </a:moveTo>
                  <a:lnTo>
                    <a:pt x="3445" y="4477"/>
                  </a:lnTo>
                  <a:lnTo>
                    <a:pt x="2142" y="4477"/>
                  </a:lnTo>
                  <a:lnTo>
                    <a:pt x="2142" y="3417"/>
                  </a:lnTo>
                  <a:close/>
                  <a:moveTo>
                    <a:pt x="1736" y="4883"/>
                  </a:moveTo>
                  <a:lnTo>
                    <a:pt x="1736" y="5970"/>
                  </a:lnTo>
                  <a:lnTo>
                    <a:pt x="706" y="5970"/>
                  </a:lnTo>
                  <a:cubicBezTo>
                    <a:pt x="560" y="5970"/>
                    <a:pt x="434" y="5849"/>
                    <a:pt x="434" y="5699"/>
                  </a:cubicBezTo>
                  <a:lnTo>
                    <a:pt x="434" y="4883"/>
                  </a:lnTo>
                  <a:close/>
                  <a:moveTo>
                    <a:pt x="3445" y="4883"/>
                  </a:moveTo>
                  <a:lnTo>
                    <a:pt x="3445" y="5699"/>
                  </a:lnTo>
                  <a:cubicBezTo>
                    <a:pt x="3447" y="5849"/>
                    <a:pt x="3324" y="5970"/>
                    <a:pt x="3173" y="5970"/>
                  </a:cubicBezTo>
                  <a:lnTo>
                    <a:pt x="2142" y="5970"/>
                  </a:lnTo>
                  <a:lnTo>
                    <a:pt x="2142" y="4883"/>
                  </a:lnTo>
                  <a:close/>
                  <a:moveTo>
                    <a:pt x="695" y="0"/>
                  </a:moveTo>
                  <a:cubicBezTo>
                    <a:pt x="310" y="0"/>
                    <a:pt x="1" y="310"/>
                    <a:pt x="1" y="694"/>
                  </a:cubicBezTo>
                  <a:lnTo>
                    <a:pt x="1" y="5712"/>
                  </a:lnTo>
                  <a:cubicBezTo>
                    <a:pt x="1" y="6094"/>
                    <a:pt x="310" y="6404"/>
                    <a:pt x="695" y="6404"/>
                  </a:cubicBezTo>
                  <a:lnTo>
                    <a:pt x="3162" y="6404"/>
                  </a:lnTo>
                  <a:cubicBezTo>
                    <a:pt x="3547" y="6404"/>
                    <a:pt x="3856" y="6094"/>
                    <a:pt x="3856" y="5712"/>
                  </a:cubicBezTo>
                  <a:lnTo>
                    <a:pt x="3856" y="689"/>
                  </a:lnTo>
                  <a:cubicBezTo>
                    <a:pt x="3856" y="310"/>
                    <a:pt x="3547" y="0"/>
                    <a:pt x="31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3331;p76">
              <a:extLst>
                <a:ext uri="{FF2B5EF4-FFF2-40B4-BE49-F238E27FC236}">
                  <a16:creationId xmlns:a16="http://schemas.microsoft.com/office/drawing/2014/main" id="{F898CCFD-7A5E-97F7-139C-40E1A24A9C7B}"/>
                </a:ext>
              </a:extLst>
            </p:cNvPr>
            <p:cNvSpPr/>
            <p:nvPr/>
          </p:nvSpPr>
          <p:spPr>
            <a:xfrm>
              <a:off x="7930495" y="1322846"/>
              <a:ext cx="68204" cy="139396"/>
            </a:xfrm>
            <a:custGeom>
              <a:avLst/>
              <a:gdLst/>
              <a:ahLst/>
              <a:cxnLst/>
              <a:rect l="l" t="t" r="r" b="b"/>
              <a:pathLst>
                <a:path w="2419" h="4944" extrusionOk="0">
                  <a:moveTo>
                    <a:pt x="296" y="1"/>
                  </a:moveTo>
                  <a:lnTo>
                    <a:pt x="84" y="173"/>
                  </a:lnTo>
                  <a:lnTo>
                    <a:pt x="0" y="388"/>
                  </a:lnTo>
                  <a:lnTo>
                    <a:pt x="0" y="4943"/>
                  </a:lnTo>
                  <a:lnTo>
                    <a:pt x="2212" y="4943"/>
                  </a:lnTo>
                  <a:lnTo>
                    <a:pt x="2419" y="4798"/>
                  </a:lnTo>
                  <a:lnTo>
                    <a:pt x="2419" y="485"/>
                  </a:lnTo>
                  <a:cubicBezTo>
                    <a:pt x="2414" y="221"/>
                    <a:pt x="2196" y="1"/>
                    <a:pt x="19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3332;p76">
              <a:extLst>
                <a:ext uri="{FF2B5EF4-FFF2-40B4-BE49-F238E27FC236}">
                  <a16:creationId xmlns:a16="http://schemas.microsoft.com/office/drawing/2014/main" id="{93754360-1E79-F303-6ED0-A97A75D485FC}"/>
                </a:ext>
              </a:extLst>
            </p:cNvPr>
            <p:cNvSpPr/>
            <p:nvPr/>
          </p:nvSpPr>
          <p:spPr>
            <a:xfrm>
              <a:off x="7901426" y="1322987"/>
              <a:ext cx="45704" cy="139171"/>
            </a:xfrm>
            <a:custGeom>
              <a:avLst/>
              <a:gdLst/>
              <a:ahLst/>
              <a:cxnLst/>
              <a:rect l="l" t="t" r="r" b="b"/>
              <a:pathLst>
                <a:path w="1621" h="4936" extrusionOk="0">
                  <a:moveTo>
                    <a:pt x="482" y="1"/>
                  </a:moveTo>
                  <a:cubicBezTo>
                    <a:pt x="216" y="1"/>
                    <a:pt x="1" y="219"/>
                    <a:pt x="1" y="480"/>
                  </a:cubicBezTo>
                  <a:lnTo>
                    <a:pt x="1" y="4793"/>
                  </a:lnTo>
                  <a:lnTo>
                    <a:pt x="168" y="4935"/>
                  </a:lnTo>
                  <a:lnTo>
                    <a:pt x="1306" y="4935"/>
                  </a:lnTo>
                  <a:lnTo>
                    <a:pt x="1142" y="4793"/>
                  </a:lnTo>
                  <a:lnTo>
                    <a:pt x="1142" y="480"/>
                  </a:lnTo>
                  <a:lnTo>
                    <a:pt x="1139" y="480"/>
                  </a:lnTo>
                  <a:cubicBezTo>
                    <a:pt x="1139" y="216"/>
                    <a:pt x="1357" y="1"/>
                    <a:pt x="162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3333;p76">
              <a:extLst>
                <a:ext uri="{FF2B5EF4-FFF2-40B4-BE49-F238E27FC236}">
                  <a16:creationId xmlns:a16="http://schemas.microsoft.com/office/drawing/2014/main" id="{5A496A64-679C-449D-CE55-6675E2A2E6AE}"/>
                </a:ext>
              </a:extLst>
            </p:cNvPr>
            <p:cNvSpPr/>
            <p:nvPr/>
          </p:nvSpPr>
          <p:spPr>
            <a:xfrm>
              <a:off x="7901426" y="1387948"/>
              <a:ext cx="97273" cy="11475"/>
            </a:xfrm>
            <a:custGeom>
              <a:avLst/>
              <a:gdLst/>
              <a:ahLst/>
              <a:cxnLst/>
              <a:rect l="l" t="t" r="r" b="b"/>
              <a:pathLst>
                <a:path w="3450" h="407" extrusionOk="0">
                  <a:moveTo>
                    <a:pt x="1" y="0"/>
                  </a:moveTo>
                  <a:lnTo>
                    <a:pt x="1" y="406"/>
                  </a:lnTo>
                  <a:lnTo>
                    <a:pt x="3450" y="406"/>
                  </a:lnTo>
                  <a:lnTo>
                    <a:pt x="3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3334;p76">
              <a:extLst>
                <a:ext uri="{FF2B5EF4-FFF2-40B4-BE49-F238E27FC236}">
                  <a16:creationId xmlns:a16="http://schemas.microsoft.com/office/drawing/2014/main" id="{CE84453F-893A-CCA2-E853-73F1EF3E27A3}"/>
                </a:ext>
              </a:extLst>
            </p:cNvPr>
            <p:cNvSpPr/>
            <p:nvPr/>
          </p:nvSpPr>
          <p:spPr>
            <a:xfrm>
              <a:off x="7930495" y="1458182"/>
              <a:ext cx="68204" cy="30676"/>
            </a:xfrm>
            <a:custGeom>
              <a:avLst/>
              <a:gdLst/>
              <a:ahLst/>
              <a:cxnLst/>
              <a:rect l="l" t="t" r="r" b="b"/>
              <a:pathLst>
                <a:path w="2419" h="1088" extrusionOk="0">
                  <a:moveTo>
                    <a:pt x="0" y="0"/>
                  </a:moveTo>
                  <a:lnTo>
                    <a:pt x="0" y="3"/>
                  </a:lnTo>
                  <a:lnTo>
                    <a:pt x="0" y="547"/>
                  </a:lnTo>
                  <a:lnTo>
                    <a:pt x="248" y="861"/>
                  </a:lnTo>
                  <a:lnTo>
                    <a:pt x="611" y="1087"/>
                  </a:lnTo>
                  <a:lnTo>
                    <a:pt x="1585" y="1087"/>
                  </a:lnTo>
                  <a:cubicBezTo>
                    <a:pt x="2045" y="1087"/>
                    <a:pt x="2419" y="711"/>
                    <a:pt x="2419" y="253"/>
                  </a:cubicBezTo>
                  <a:lnTo>
                    <a:pt x="241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3335;p76">
              <a:extLst>
                <a:ext uri="{FF2B5EF4-FFF2-40B4-BE49-F238E27FC236}">
                  <a16:creationId xmlns:a16="http://schemas.microsoft.com/office/drawing/2014/main" id="{3716980D-C608-FF88-5EE2-F68EEC211920}"/>
                </a:ext>
              </a:extLst>
            </p:cNvPr>
            <p:cNvSpPr/>
            <p:nvPr/>
          </p:nvSpPr>
          <p:spPr>
            <a:xfrm>
              <a:off x="7901370" y="1458408"/>
              <a:ext cx="55685" cy="30592"/>
            </a:xfrm>
            <a:custGeom>
              <a:avLst/>
              <a:gdLst/>
              <a:ahLst/>
              <a:cxnLst/>
              <a:rect l="l" t="t" r="r" b="b"/>
              <a:pathLst>
                <a:path w="1975" h="1085" extrusionOk="0">
                  <a:moveTo>
                    <a:pt x="0" y="1"/>
                  </a:moveTo>
                  <a:lnTo>
                    <a:pt x="0" y="251"/>
                  </a:lnTo>
                  <a:cubicBezTo>
                    <a:pt x="0" y="713"/>
                    <a:pt x="377" y="1085"/>
                    <a:pt x="834" y="1085"/>
                  </a:cubicBezTo>
                  <a:lnTo>
                    <a:pt x="1975" y="1085"/>
                  </a:lnTo>
                  <a:cubicBezTo>
                    <a:pt x="1518" y="1082"/>
                    <a:pt x="1141" y="708"/>
                    <a:pt x="1141" y="256"/>
                  </a:cubicBez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3336;p76">
              <a:extLst>
                <a:ext uri="{FF2B5EF4-FFF2-40B4-BE49-F238E27FC236}">
                  <a16:creationId xmlns:a16="http://schemas.microsoft.com/office/drawing/2014/main" id="{A6718FE0-B21A-8A57-A86F-29929BA25726}"/>
                </a:ext>
              </a:extLst>
            </p:cNvPr>
            <p:cNvSpPr/>
            <p:nvPr/>
          </p:nvSpPr>
          <p:spPr>
            <a:xfrm>
              <a:off x="7881548" y="1238035"/>
              <a:ext cx="136746" cy="11475"/>
            </a:xfrm>
            <a:custGeom>
              <a:avLst/>
              <a:gdLst/>
              <a:ahLst/>
              <a:cxnLst/>
              <a:rect l="l" t="t" r="r" b="b"/>
              <a:pathLst>
                <a:path w="4850" h="407" extrusionOk="0">
                  <a:moveTo>
                    <a:pt x="222" y="1"/>
                  </a:moveTo>
                  <a:cubicBezTo>
                    <a:pt x="98" y="1"/>
                    <a:pt x="1" y="103"/>
                    <a:pt x="14" y="229"/>
                  </a:cubicBezTo>
                  <a:cubicBezTo>
                    <a:pt x="28" y="332"/>
                    <a:pt x="122" y="407"/>
                    <a:pt x="227" y="407"/>
                  </a:cubicBezTo>
                  <a:lnTo>
                    <a:pt x="4626" y="407"/>
                  </a:lnTo>
                  <a:cubicBezTo>
                    <a:pt x="4750" y="407"/>
                    <a:pt x="4849" y="299"/>
                    <a:pt x="4833" y="178"/>
                  </a:cubicBezTo>
                  <a:cubicBezTo>
                    <a:pt x="4820" y="73"/>
                    <a:pt x="4725" y="1"/>
                    <a:pt x="46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3337;p76">
              <a:extLst>
                <a:ext uri="{FF2B5EF4-FFF2-40B4-BE49-F238E27FC236}">
                  <a16:creationId xmlns:a16="http://schemas.microsoft.com/office/drawing/2014/main" id="{4FBFAE58-DABD-6A5B-93EB-8D57DF020352}"/>
                </a:ext>
              </a:extLst>
            </p:cNvPr>
            <p:cNvSpPr/>
            <p:nvPr/>
          </p:nvSpPr>
          <p:spPr>
            <a:xfrm>
              <a:off x="7938164" y="1541696"/>
              <a:ext cx="54416" cy="29154"/>
            </a:xfrm>
            <a:custGeom>
              <a:avLst/>
              <a:gdLst/>
              <a:ahLst/>
              <a:cxnLst/>
              <a:rect l="l" t="t" r="r" b="b"/>
              <a:pathLst>
                <a:path w="1930" h="1034" extrusionOk="0">
                  <a:moveTo>
                    <a:pt x="0" y="1"/>
                  </a:moveTo>
                  <a:lnTo>
                    <a:pt x="0" y="759"/>
                  </a:lnTo>
                  <a:lnTo>
                    <a:pt x="83" y="923"/>
                  </a:lnTo>
                  <a:lnTo>
                    <a:pt x="331" y="1034"/>
                  </a:lnTo>
                  <a:lnTo>
                    <a:pt x="1504" y="1034"/>
                  </a:lnTo>
                  <a:cubicBezTo>
                    <a:pt x="1738" y="1034"/>
                    <a:pt x="1929" y="843"/>
                    <a:pt x="1929" y="606"/>
                  </a:cubicBezTo>
                  <a:lnTo>
                    <a:pt x="19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3338;p76">
              <a:extLst>
                <a:ext uri="{FF2B5EF4-FFF2-40B4-BE49-F238E27FC236}">
                  <a16:creationId xmlns:a16="http://schemas.microsoft.com/office/drawing/2014/main" id="{1C235314-B41B-5DB8-BEDA-AA5A4789D066}"/>
                </a:ext>
              </a:extLst>
            </p:cNvPr>
            <p:cNvSpPr/>
            <p:nvPr/>
          </p:nvSpPr>
          <p:spPr>
            <a:xfrm>
              <a:off x="7906755" y="1541696"/>
              <a:ext cx="44238" cy="29154"/>
            </a:xfrm>
            <a:custGeom>
              <a:avLst/>
              <a:gdLst/>
              <a:ahLst/>
              <a:cxnLst/>
              <a:rect l="l" t="t" r="r" b="b"/>
              <a:pathLst>
                <a:path w="1569" h="1034" extrusionOk="0">
                  <a:moveTo>
                    <a:pt x="0" y="1"/>
                  </a:moveTo>
                  <a:lnTo>
                    <a:pt x="0" y="606"/>
                  </a:lnTo>
                  <a:cubicBezTo>
                    <a:pt x="0" y="843"/>
                    <a:pt x="194" y="1034"/>
                    <a:pt x="428" y="1034"/>
                  </a:cubicBezTo>
                  <a:lnTo>
                    <a:pt x="1569" y="1034"/>
                  </a:lnTo>
                  <a:cubicBezTo>
                    <a:pt x="1332" y="1034"/>
                    <a:pt x="1141" y="840"/>
                    <a:pt x="1141" y="603"/>
                  </a:cubicBezTo>
                  <a:lnTo>
                    <a:pt x="114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339;p76">
              <a:extLst>
                <a:ext uri="{FF2B5EF4-FFF2-40B4-BE49-F238E27FC236}">
                  <a16:creationId xmlns:a16="http://schemas.microsoft.com/office/drawing/2014/main" id="{6ABB9856-2ECB-8177-6DA1-1A63B82A690F}"/>
                </a:ext>
              </a:extLst>
            </p:cNvPr>
            <p:cNvSpPr/>
            <p:nvPr/>
          </p:nvSpPr>
          <p:spPr>
            <a:xfrm>
              <a:off x="7937995" y="1368747"/>
              <a:ext cx="38345" cy="49116"/>
            </a:xfrm>
            <a:custGeom>
              <a:avLst/>
              <a:gdLst/>
              <a:ahLst/>
              <a:cxnLst/>
              <a:rect l="l" t="t" r="r" b="b"/>
              <a:pathLst>
                <a:path w="1360" h="1742" extrusionOk="0">
                  <a:moveTo>
                    <a:pt x="528" y="0"/>
                  </a:moveTo>
                  <a:lnTo>
                    <a:pt x="124" y="452"/>
                  </a:lnTo>
                  <a:lnTo>
                    <a:pt x="1" y="910"/>
                  </a:lnTo>
                  <a:lnTo>
                    <a:pt x="124" y="1165"/>
                  </a:lnTo>
                  <a:lnTo>
                    <a:pt x="466" y="1682"/>
                  </a:lnTo>
                  <a:lnTo>
                    <a:pt x="762" y="1741"/>
                  </a:lnTo>
                  <a:cubicBezTo>
                    <a:pt x="1109" y="1601"/>
                    <a:pt x="1354" y="1265"/>
                    <a:pt x="1354" y="869"/>
                  </a:cubicBezTo>
                  <a:cubicBezTo>
                    <a:pt x="1359" y="479"/>
                    <a:pt x="1112" y="14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340;p76">
              <a:extLst>
                <a:ext uri="{FF2B5EF4-FFF2-40B4-BE49-F238E27FC236}">
                  <a16:creationId xmlns:a16="http://schemas.microsoft.com/office/drawing/2014/main" id="{5F125EE2-D378-8A30-924A-A59DE86CC51A}"/>
                </a:ext>
              </a:extLst>
            </p:cNvPr>
            <p:cNvSpPr/>
            <p:nvPr/>
          </p:nvSpPr>
          <p:spPr>
            <a:xfrm>
              <a:off x="7923587" y="1367084"/>
              <a:ext cx="36146" cy="52753"/>
            </a:xfrm>
            <a:custGeom>
              <a:avLst/>
              <a:gdLst/>
              <a:ahLst/>
              <a:cxnLst/>
              <a:rect l="l" t="t" r="r" b="b"/>
              <a:pathLst>
                <a:path w="1282" h="1871" extrusionOk="0">
                  <a:moveTo>
                    <a:pt x="934" y="0"/>
                  </a:moveTo>
                  <a:cubicBezTo>
                    <a:pt x="417" y="0"/>
                    <a:pt x="0" y="420"/>
                    <a:pt x="0" y="934"/>
                  </a:cubicBezTo>
                  <a:cubicBezTo>
                    <a:pt x="0" y="1453"/>
                    <a:pt x="420" y="1870"/>
                    <a:pt x="934" y="1870"/>
                  </a:cubicBezTo>
                  <a:cubicBezTo>
                    <a:pt x="1055" y="1870"/>
                    <a:pt x="1173" y="1846"/>
                    <a:pt x="1281" y="1803"/>
                  </a:cubicBezTo>
                  <a:cubicBezTo>
                    <a:pt x="934" y="1668"/>
                    <a:pt x="689" y="1332"/>
                    <a:pt x="689" y="939"/>
                  </a:cubicBezTo>
                  <a:cubicBezTo>
                    <a:pt x="689" y="544"/>
                    <a:pt x="934" y="205"/>
                    <a:pt x="1281" y="67"/>
                  </a:cubicBezTo>
                  <a:cubicBezTo>
                    <a:pt x="1173" y="24"/>
                    <a:pt x="1055" y="0"/>
                    <a:pt x="9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341;p76">
              <a:extLst>
                <a:ext uri="{FF2B5EF4-FFF2-40B4-BE49-F238E27FC236}">
                  <a16:creationId xmlns:a16="http://schemas.microsoft.com/office/drawing/2014/main" id="{F70286D7-D249-EF27-924D-12A454D392BA}"/>
                </a:ext>
              </a:extLst>
            </p:cNvPr>
            <p:cNvSpPr/>
            <p:nvPr/>
          </p:nvSpPr>
          <p:spPr>
            <a:xfrm>
              <a:off x="7948850" y="1181363"/>
              <a:ext cx="15423" cy="24699"/>
            </a:xfrm>
            <a:custGeom>
              <a:avLst/>
              <a:gdLst/>
              <a:ahLst/>
              <a:cxnLst/>
              <a:rect l="l" t="t" r="r" b="b"/>
              <a:pathLst>
                <a:path w="547" h="876" extrusionOk="0">
                  <a:moveTo>
                    <a:pt x="186" y="1"/>
                  </a:moveTo>
                  <a:lnTo>
                    <a:pt x="0" y="297"/>
                  </a:lnTo>
                  <a:lnTo>
                    <a:pt x="0" y="604"/>
                  </a:lnTo>
                  <a:lnTo>
                    <a:pt x="121" y="813"/>
                  </a:lnTo>
                  <a:lnTo>
                    <a:pt x="294" y="875"/>
                  </a:lnTo>
                  <a:cubicBezTo>
                    <a:pt x="444" y="789"/>
                    <a:pt x="547" y="625"/>
                    <a:pt x="547" y="439"/>
                  </a:cubicBezTo>
                  <a:cubicBezTo>
                    <a:pt x="547" y="254"/>
                    <a:pt x="450" y="90"/>
                    <a:pt x="2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3342;p76">
              <a:extLst>
                <a:ext uri="{FF2B5EF4-FFF2-40B4-BE49-F238E27FC236}">
                  <a16:creationId xmlns:a16="http://schemas.microsoft.com/office/drawing/2014/main" id="{C7DB77F9-8561-9950-F61A-831534643AEA}"/>
                </a:ext>
              </a:extLst>
            </p:cNvPr>
            <p:cNvSpPr/>
            <p:nvPr/>
          </p:nvSpPr>
          <p:spPr>
            <a:xfrm>
              <a:off x="7935570" y="1179108"/>
              <a:ext cx="21485" cy="28703"/>
            </a:xfrm>
            <a:custGeom>
              <a:avLst/>
              <a:gdLst/>
              <a:ahLst/>
              <a:cxnLst/>
              <a:rect l="l" t="t" r="r" b="b"/>
              <a:pathLst>
                <a:path w="762" h="101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cubicBezTo>
                    <a:pt x="1" y="788"/>
                    <a:pt x="229" y="1017"/>
                    <a:pt x="509" y="1017"/>
                  </a:cubicBezTo>
                  <a:cubicBezTo>
                    <a:pt x="603" y="1017"/>
                    <a:pt x="687" y="993"/>
                    <a:pt x="762" y="950"/>
                  </a:cubicBezTo>
                  <a:cubicBezTo>
                    <a:pt x="611" y="856"/>
                    <a:pt x="509" y="694"/>
                    <a:pt x="509" y="506"/>
                  </a:cubicBezTo>
                  <a:cubicBezTo>
                    <a:pt x="509" y="318"/>
                    <a:pt x="611" y="156"/>
                    <a:pt x="762" y="67"/>
                  </a:cubicBezTo>
                  <a:cubicBezTo>
                    <a:pt x="687" y="24"/>
                    <a:pt x="601" y="0"/>
                    <a:pt x="5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3343;p76">
              <a:extLst>
                <a:ext uri="{FF2B5EF4-FFF2-40B4-BE49-F238E27FC236}">
                  <a16:creationId xmlns:a16="http://schemas.microsoft.com/office/drawing/2014/main" id="{1916304E-6E17-50E0-0953-98B90C2999A5}"/>
                </a:ext>
              </a:extLst>
            </p:cNvPr>
            <p:cNvSpPr/>
            <p:nvPr/>
          </p:nvSpPr>
          <p:spPr>
            <a:xfrm>
              <a:off x="7895611" y="1244097"/>
              <a:ext cx="70882" cy="54726"/>
            </a:xfrm>
            <a:custGeom>
              <a:avLst/>
              <a:gdLst/>
              <a:ahLst/>
              <a:cxnLst/>
              <a:rect l="l" t="t" r="r" b="b"/>
              <a:pathLst>
                <a:path w="2514" h="1941" extrusionOk="0">
                  <a:moveTo>
                    <a:pt x="0" y="1"/>
                  </a:moveTo>
                  <a:cubicBezTo>
                    <a:pt x="0" y="1072"/>
                    <a:pt x="867" y="1941"/>
                    <a:pt x="1940" y="1941"/>
                  </a:cubicBezTo>
                  <a:cubicBezTo>
                    <a:pt x="2139" y="1941"/>
                    <a:pt x="2330" y="1911"/>
                    <a:pt x="2513" y="1857"/>
                  </a:cubicBezTo>
                  <a:cubicBezTo>
                    <a:pt x="1714" y="1610"/>
                    <a:pt x="1141" y="875"/>
                    <a:pt x="1141" y="1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3344;p76">
              <a:extLst>
                <a:ext uri="{FF2B5EF4-FFF2-40B4-BE49-F238E27FC236}">
                  <a16:creationId xmlns:a16="http://schemas.microsoft.com/office/drawing/2014/main" id="{FBFB1B37-07D2-66EA-859E-86FEA0EBD5C0}"/>
                </a:ext>
              </a:extLst>
            </p:cNvPr>
            <p:cNvSpPr/>
            <p:nvPr/>
          </p:nvSpPr>
          <p:spPr>
            <a:xfrm>
              <a:off x="7907142" y="1541696"/>
              <a:ext cx="44238" cy="29154"/>
            </a:xfrm>
            <a:custGeom>
              <a:avLst/>
              <a:gdLst/>
              <a:ahLst/>
              <a:cxnLst/>
              <a:rect l="l" t="t" r="r" b="b"/>
              <a:pathLst>
                <a:path w="1569" h="1034" extrusionOk="0">
                  <a:moveTo>
                    <a:pt x="0" y="1"/>
                  </a:moveTo>
                  <a:lnTo>
                    <a:pt x="0" y="606"/>
                  </a:lnTo>
                  <a:cubicBezTo>
                    <a:pt x="0" y="843"/>
                    <a:pt x="194" y="1034"/>
                    <a:pt x="428" y="1034"/>
                  </a:cubicBezTo>
                  <a:lnTo>
                    <a:pt x="1569" y="1034"/>
                  </a:lnTo>
                  <a:cubicBezTo>
                    <a:pt x="1332" y="1034"/>
                    <a:pt x="1141" y="840"/>
                    <a:pt x="1141" y="603"/>
                  </a:cubicBezTo>
                  <a:lnTo>
                    <a:pt x="1141" y="1"/>
                  </a:ln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3345;p76">
              <a:extLst>
                <a:ext uri="{FF2B5EF4-FFF2-40B4-BE49-F238E27FC236}">
                  <a16:creationId xmlns:a16="http://schemas.microsoft.com/office/drawing/2014/main" id="{4461AB57-0662-AA5F-F6F6-A45CEFFE2BC0}"/>
                </a:ext>
              </a:extLst>
            </p:cNvPr>
            <p:cNvSpPr/>
            <p:nvPr/>
          </p:nvSpPr>
          <p:spPr>
            <a:xfrm>
              <a:off x="7923975" y="1367084"/>
              <a:ext cx="36146" cy="52753"/>
            </a:xfrm>
            <a:custGeom>
              <a:avLst/>
              <a:gdLst/>
              <a:ahLst/>
              <a:cxnLst/>
              <a:rect l="l" t="t" r="r" b="b"/>
              <a:pathLst>
                <a:path w="1282" h="1871" extrusionOk="0">
                  <a:moveTo>
                    <a:pt x="934" y="0"/>
                  </a:moveTo>
                  <a:cubicBezTo>
                    <a:pt x="417" y="0"/>
                    <a:pt x="0" y="420"/>
                    <a:pt x="0" y="934"/>
                  </a:cubicBezTo>
                  <a:cubicBezTo>
                    <a:pt x="0" y="1453"/>
                    <a:pt x="420" y="1870"/>
                    <a:pt x="934" y="1870"/>
                  </a:cubicBezTo>
                  <a:cubicBezTo>
                    <a:pt x="1055" y="1870"/>
                    <a:pt x="1173" y="1846"/>
                    <a:pt x="1281" y="1803"/>
                  </a:cubicBezTo>
                  <a:cubicBezTo>
                    <a:pt x="934" y="1668"/>
                    <a:pt x="689" y="1332"/>
                    <a:pt x="689" y="939"/>
                  </a:cubicBezTo>
                  <a:cubicBezTo>
                    <a:pt x="689" y="544"/>
                    <a:pt x="934" y="205"/>
                    <a:pt x="1281" y="67"/>
                  </a:cubicBezTo>
                  <a:cubicBezTo>
                    <a:pt x="1173" y="24"/>
                    <a:pt x="1055" y="0"/>
                    <a:pt x="934" y="0"/>
                  </a:cubicBezTo>
                  <a:close/>
                </a:path>
              </a:pathLst>
            </a:custGeom>
            <a:solidFill>
              <a:srgbClr val="052E3A">
                <a:alpha val="21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3346;p76">
              <a:extLst>
                <a:ext uri="{FF2B5EF4-FFF2-40B4-BE49-F238E27FC236}">
                  <a16:creationId xmlns:a16="http://schemas.microsoft.com/office/drawing/2014/main" id="{A91AC0F6-41AC-15E1-8E5E-B8532FF1653C}"/>
                </a:ext>
              </a:extLst>
            </p:cNvPr>
            <p:cNvSpPr/>
            <p:nvPr/>
          </p:nvSpPr>
          <p:spPr>
            <a:xfrm>
              <a:off x="7935958" y="1179108"/>
              <a:ext cx="21485" cy="28703"/>
            </a:xfrm>
            <a:custGeom>
              <a:avLst/>
              <a:gdLst/>
              <a:ahLst/>
              <a:cxnLst/>
              <a:rect l="l" t="t" r="r" b="b"/>
              <a:pathLst>
                <a:path w="762" h="1018" extrusionOk="0">
                  <a:moveTo>
                    <a:pt x="509" y="0"/>
                  </a:moveTo>
                  <a:cubicBezTo>
                    <a:pt x="229" y="0"/>
                    <a:pt x="1" y="229"/>
                    <a:pt x="1" y="509"/>
                  </a:cubicBezTo>
                  <a:cubicBezTo>
                    <a:pt x="1" y="788"/>
                    <a:pt x="229" y="1017"/>
                    <a:pt x="509" y="1017"/>
                  </a:cubicBezTo>
                  <a:cubicBezTo>
                    <a:pt x="603" y="1017"/>
                    <a:pt x="687" y="993"/>
                    <a:pt x="762" y="950"/>
                  </a:cubicBezTo>
                  <a:cubicBezTo>
                    <a:pt x="611" y="856"/>
                    <a:pt x="509" y="694"/>
                    <a:pt x="509" y="506"/>
                  </a:cubicBezTo>
                  <a:cubicBezTo>
                    <a:pt x="509" y="318"/>
                    <a:pt x="611" y="156"/>
                    <a:pt x="762" y="67"/>
                  </a:cubicBezTo>
                  <a:cubicBezTo>
                    <a:pt x="687" y="24"/>
                    <a:pt x="601" y="0"/>
                    <a:pt x="509" y="0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3205;p76">
            <a:extLst>
              <a:ext uri="{FF2B5EF4-FFF2-40B4-BE49-F238E27FC236}">
                <a16:creationId xmlns:a16="http://schemas.microsoft.com/office/drawing/2014/main" id="{4F87D44D-C1C1-58B0-3B76-357A52A65A16}"/>
              </a:ext>
            </a:extLst>
          </p:cNvPr>
          <p:cNvGrpSpPr/>
          <p:nvPr/>
        </p:nvGrpSpPr>
        <p:grpSpPr>
          <a:xfrm>
            <a:off x="4431974" y="1251576"/>
            <a:ext cx="391995" cy="391910"/>
            <a:chOff x="4738201" y="1179023"/>
            <a:chExt cx="391995" cy="391910"/>
          </a:xfrm>
        </p:grpSpPr>
        <p:sp>
          <p:nvSpPr>
            <p:cNvPr id="1093" name="Google Shape;3206;p76">
              <a:extLst>
                <a:ext uri="{FF2B5EF4-FFF2-40B4-BE49-F238E27FC236}">
                  <a16:creationId xmlns:a16="http://schemas.microsoft.com/office/drawing/2014/main" id="{B794095A-10EA-E6C4-F2D2-0671B2B516F9}"/>
                </a:ext>
              </a:extLst>
            </p:cNvPr>
            <p:cNvSpPr/>
            <p:nvPr/>
          </p:nvSpPr>
          <p:spPr>
            <a:xfrm>
              <a:off x="5036870" y="1248721"/>
              <a:ext cx="22923" cy="28421"/>
            </a:xfrm>
            <a:custGeom>
              <a:avLst/>
              <a:gdLst/>
              <a:ahLst/>
              <a:cxnLst/>
              <a:rect l="l" t="t" r="r" b="b"/>
              <a:pathLst>
                <a:path w="813" h="1008" extrusionOk="0">
                  <a:moveTo>
                    <a:pt x="70" y="1"/>
                  </a:moveTo>
                  <a:lnTo>
                    <a:pt x="0" y="84"/>
                  </a:lnTo>
                  <a:lnTo>
                    <a:pt x="0" y="967"/>
                  </a:lnTo>
                  <a:lnTo>
                    <a:pt x="43" y="1007"/>
                  </a:lnTo>
                  <a:lnTo>
                    <a:pt x="772" y="1007"/>
                  </a:lnTo>
                  <a:lnTo>
                    <a:pt x="813" y="967"/>
                  </a:lnTo>
                  <a:lnTo>
                    <a:pt x="813" y="84"/>
                  </a:lnTo>
                  <a:lnTo>
                    <a:pt x="7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3207;p76">
              <a:extLst>
                <a:ext uri="{FF2B5EF4-FFF2-40B4-BE49-F238E27FC236}">
                  <a16:creationId xmlns:a16="http://schemas.microsoft.com/office/drawing/2014/main" id="{C32B193A-FA7E-A250-DB9B-93D2D24EE0CD}"/>
                </a:ext>
              </a:extLst>
            </p:cNvPr>
            <p:cNvSpPr/>
            <p:nvPr/>
          </p:nvSpPr>
          <p:spPr>
            <a:xfrm>
              <a:off x="4994916" y="1200480"/>
              <a:ext cx="47057" cy="11504"/>
            </a:xfrm>
            <a:custGeom>
              <a:avLst/>
              <a:gdLst/>
              <a:ahLst/>
              <a:cxnLst/>
              <a:rect l="l" t="t" r="r" b="b"/>
              <a:pathLst>
                <a:path w="1669" h="408" extrusionOk="0">
                  <a:moveTo>
                    <a:pt x="205" y="1"/>
                  </a:moveTo>
                  <a:cubicBezTo>
                    <a:pt x="94" y="1"/>
                    <a:pt x="0" y="95"/>
                    <a:pt x="3" y="208"/>
                  </a:cubicBezTo>
                  <a:cubicBezTo>
                    <a:pt x="8" y="318"/>
                    <a:pt x="105" y="407"/>
                    <a:pt x="216" y="407"/>
                  </a:cubicBezTo>
                  <a:lnTo>
                    <a:pt x="1464" y="407"/>
                  </a:lnTo>
                  <a:cubicBezTo>
                    <a:pt x="1577" y="407"/>
                    <a:pt x="1668" y="313"/>
                    <a:pt x="1666" y="197"/>
                  </a:cubicBezTo>
                  <a:cubicBezTo>
                    <a:pt x="1663" y="87"/>
                    <a:pt x="1566" y="1"/>
                    <a:pt x="14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3208;p76">
              <a:extLst>
                <a:ext uri="{FF2B5EF4-FFF2-40B4-BE49-F238E27FC236}">
                  <a16:creationId xmlns:a16="http://schemas.microsoft.com/office/drawing/2014/main" id="{D54E47F6-531A-00EE-047F-FE2A2B5F75D1}"/>
                </a:ext>
              </a:extLst>
            </p:cNvPr>
            <p:cNvSpPr/>
            <p:nvPr/>
          </p:nvSpPr>
          <p:spPr>
            <a:xfrm>
              <a:off x="4994916" y="1224925"/>
              <a:ext cx="47057" cy="11475"/>
            </a:xfrm>
            <a:custGeom>
              <a:avLst/>
              <a:gdLst/>
              <a:ahLst/>
              <a:cxnLst/>
              <a:rect l="l" t="t" r="r" b="b"/>
              <a:pathLst>
                <a:path w="1669" h="407" extrusionOk="0">
                  <a:moveTo>
                    <a:pt x="205" y="0"/>
                  </a:moveTo>
                  <a:cubicBezTo>
                    <a:pt x="94" y="0"/>
                    <a:pt x="0" y="94"/>
                    <a:pt x="3" y="210"/>
                  </a:cubicBezTo>
                  <a:cubicBezTo>
                    <a:pt x="8" y="320"/>
                    <a:pt x="105" y="406"/>
                    <a:pt x="216" y="406"/>
                  </a:cubicBezTo>
                  <a:lnTo>
                    <a:pt x="1464" y="406"/>
                  </a:lnTo>
                  <a:cubicBezTo>
                    <a:pt x="1577" y="406"/>
                    <a:pt x="1668" y="318"/>
                    <a:pt x="1666" y="199"/>
                  </a:cubicBezTo>
                  <a:cubicBezTo>
                    <a:pt x="1663" y="89"/>
                    <a:pt x="1566" y="0"/>
                    <a:pt x="14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3209;p76">
              <a:extLst>
                <a:ext uri="{FF2B5EF4-FFF2-40B4-BE49-F238E27FC236}">
                  <a16:creationId xmlns:a16="http://schemas.microsoft.com/office/drawing/2014/main" id="{ED007124-D11B-B229-9628-3E38B39FC5C5}"/>
                </a:ext>
              </a:extLst>
            </p:cNvPr>
            <p:cNvSpPr/>
            <p:nvPr/>
          </p:nvSpPr>
          <p:spPr>
            <a:xfrm>
              <a:off x="5054379" y="1200480"/>
              <a:ext cx="46381" cy="11504"/>
            </a:xfrm>
            <a:custGeom>
              <a:avLst/>
              <a:gdLst/>
              <a:ahLst/>
              <a:cxnLst/>
              <a:rect l="l" t="t" r="r" b="b"/>
              <a:pathLst>
                <a:path w="1645" h="408" extrusionOk="0">
                  <a:moveTo>
                    <a:pt x="205" y="1"/>
                  </a:moveTo>
                  <a:cubicBezTo>
                    <a:pt x="95" y="1"/>
                    <a:pt x="1" y="95"/>
                    <a:pt x="3" y="208"/>
                  </a:cubicBezTo>
                  <a:cubicBezTo>
                    <a:pt x="6" y="318"/>
                    <a:pt x="106" y="407"/>
                    <a:pt x="216" y="407"/>
                  </a:cubicBezTo>
                  <a:lnTo>
                    <a:pt x="1437" y="407"/>
                  </a:lnTo>
                  <a:cubicBezTo>
                    <a:pt x="1550" y="407"/>
                    <a:pt x="1645" y="313"/>
                    <a:pt x="1639" y="197"/>
                  </a:cubicBezTo>
                  <a:cubicBezTo>
                    <a:pt x="1634" y="87"/>
                    <a:pt x="1537" y="1"/>
                    <a:pt x="14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3210;p76">
              <a:extLst>
                <a:ext uri="{FF2B5EF4-FFF2-40B4-BE49-F238E27FC236}">
                  <a16:creationId xmlns:a16="http://schemas.microsoft.com/office/drawing/2014/main" id="{4BDF04C8-AAAD-1C36-7ADF-036F6C379566}"/>
                </a:ext>
              </a:extLst>
            </p:cNvPr>
            <p:cNvSpPr/>
            <p:nvPr/>
          </p:nvSpPr>
          <p:spPr>
            <a:xfrm>
              <a:off x="5054379" y="1224925"/>
              <a:ext cx="46381" cy="11475"/>
            </a:xfrm>
            <a:custGeom>
              <a:avLst/>
              <a:gdLst/>
              <a:ahLst/>
              <a:cxnLst/>
              <a:rect l="l" t="t" r="r" b="b"/>
              <a:pathLst>
                <a:path w="1645" h="407" extrusionOk="0">
                  <a:moveTo>
                    <a:pt x="205" y="0"/>
                  </a:moveTo>
                  <a:cubicBezTo>
                    <a:pt x="95" y="0"/>
                    <a:pt x="1" y="94"/>
                    <a:pt x="3" y="210"/>
                  </a:cubicBezTo>
                  <a:cubicBezTo>
                    <a:pt x="6" y="320"/>
                    <a:pt x="106" y="406"/>
                    <a:pt x="216" y="406"/>
                  </a:cubicBezTo>
                  <a:lnTo>
                    <a:pt x="1437" y="406"/>
                  </a:lnTo>
                  <a:cubicBezTo>
                    <a:pt x="1550" y="406"/>
                    <a:pt x="1645" y="318"/>
                    <a:pt x="1639" y="199"/>
                  </a:cubicBezTo>
                  <a:cubicBezTo>
                    <a:pt x="1634" y="89"/>
                    <a:pt x="1537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3211;p76">
              <a:extLst>
                <a:ext uri="{FF2B5EF4-FFF2-40B4-BE49-F238E27FC236}">
                  <a16:creationId xmlns:a16="http://schemas.microsoft.com/office/drawing/2014/main" id="{3887830A-8339-771F-F375-68EF8B38E241}"/>
                </a:ext>
              </a:extLst>
            </p:cNvPr>
            <p:cNvSpPr/>
            <p:nvPr/>
          </p:nvSpPr>
          <p:spPr>
            <a:xfrm>
              <a:off x="5044680" y="1299360"/>
              <a:ext cx="40601" cy="43082"/>
            </a:xfrm>
            <a:custGeom>
              <a:avLst/>
              <a:gdLst/>
              <a:ahLst/>
              <a:cxnLst/>
              <a:rect l="l" t="t" r="r" b="b"/>
              <a:pathLst>
                <a:path w="1440" h="1528" extrusionOk="0">
                  <a:moveTo>
                    <a:pt x="1208" y="0"/>
                  </a:moveTo>
                  <a:cubicBezTo>
                    <a:pt x="1150" y="0"/>
                    <a:pt x="1092" y="24"/>
                    <a:pt x="1050" y="72"/>
                  </a:cubicBezTo>
                  <a:lnTo>
                    <a:pt x="76" y="1178"/>
                  </a:lnTo>
                  <a:cubicBezTo>
                    <a:pt x="0" y="1264"/>
                    <a:pt x="8" y="1396"/>
                    <a:pt x="94" y="1474"/>
                  </a:cubicBezTo>
                  <a:cubicBezTo>
                    <a:pt x="137" y="1512"/>
                    <a:pt x="183" y="1528"/>
                    <a:pt x="234" y="1528"/>
                  </a:cubicBezTo>
                  <a:cubicBezTo>
                    <a:pt x="293" y="1528"/>
                    <a:pt x="350" y="1504"/>
                    <a:pt x="390" y="1452"/>
                  </a:cubicBezTo>
                  <a:lnTo>
                    <a:pt x="1367" y="347"/>
                  </a:lnTo>
                  <a:cubicBezTo>
                    <a:pt x="1440" y="261"/>
                    <a:pt x="1434" y="129"/>
                    <a:pt x="1345" y="51"/>
                  </a:cubicBezTo>
                  <a:cubicBezTo>
                    <a:pt x="1306" y="17"/>
                    <a:pt x="1257" y="0"/>
                    <a:pt x="12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3212;p76">
              <a:extLst>
                <a:ext uri="{FF2B5EF4-FFF2-40B4-BE49-F238E27FC236}">
                  <a16:creationId xmlns:a16="http://schemas.microsoft.com/office/drawing/2014/main" id="{F6FDB855-A1F8-90B3-7D0A-30DD005D1B6E}"/>
                </a:ext>
              </a:extLst>
            </p:cNvPr>
            <p:cNvSpPr/>
            <p:nvPr/>
          </p:nvSpPr>
          <p:spPr>
            <a:xfrm>
              <a:off x="5010846" y="1299303"/>
              <a:ext cx="40826" cy="43082"/>
            </a:xfrm>
            <a:custGeom>
              <a:avLst/>
              <a:gdLst/>
              <a:ahLst/>
              <a:cxnLst/>
              <a:rect l="l" t="t" r="r" b="b"/>
              <a:pathLst>
                <a:path w="1448" h="1528" extrusionOk="0">
                  <a:moveTo>
                    <a:pt x="235" y="0"/>
                  </a:moveTo>
                  <a:cubicBezTo>
                    <a:pt x="187" y="0"/>
                    <a:pt x="139" y="17"/>
                    <a:pt x="100" y="53"/>
                  </a:cubicBezTo>
                  <a:cubicBezTo>
                    <a:pt x="11" y="131"/>
                    <a:pt x="0" y="263"/>
                    <a:pt x="78" y="349"/>
                  </a:cubicBezTo>
                  <a:lnTo>
                    <a:pt x="1055" y="1454"/>
                  </a:lnTo>
                  <a:cubicBezTo>
                    <a:pt x="1098" y="1503"/>
                    <a:pt x="1154" y="1527"/>
                    <a:pt x="1211" y="1527"/>
                  </a:cubicBezTo>
                  <a:cubicBezTo>
                    <a:pt x="1259" y="1527"/>
                    <a:pt x="1311" y="1508"/>
                    <a:pt x="1351" y="1476"/>
                  </a:cubicBezTo>
                  <a:cubicBezTo>
                    <a:pt x="1437" y="1398"/>
                    <a:pt x="1448" y="1266"/>
                    <a:pt x="1370" y="1180"/>
                  </a:cubicBezTo>
                  <a:lnTo>
                    <a:pt x="396" y="74"/>
                  </a:lnTo>
                  <a:cubicBezTo>
                    <a:pt x="353" y="26"/>
                    <a:pt x="294" y="0"/>
                    <a:pt x="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3213;p76">
              <a:extLst>
                <a:ext uri="{FF2B5EF4-FFF2-40B4-BE49-F238E27FC236}">
                  <a16:creationId xmlns:a16="http://schemas.microsoft.com/office/drawing/2014/main" id="{F066EE71-4A6C-6C29-5E14-66348DF514D4}"/>
                </a:ext>
              </a:extLst>
            </p:cNvPr>
            <p:cNvSpPr/>
            <p:nvPr/>
          </p:nvSpPr>
          <p:spPr>
            <a:xfrm>
              <a:off x="5034897" y="1329077"/>
              <a:ext cx="26560" cy="26560"/>
            </a:xfrm>
            <a:custGeom>
              <a:avLst/>
              <a:gdLst/>
              <a:ahLst/>
              <a:cxnLst/>
              <a:rect l="l" t="t" r="r" b="b"/>
              <a:pathLst>
                <a:path w="942" h="942" extrusionOk="0">
                  <a:moveTo>
                    <a:pt x="471" y="0"/>
                  </a:moveTo>
                  <a:cubicBezTo>
                    <a:pt x="210" y="0"/>
                    <a:pt x="0" y="210"/>
                    <a:pt x="0" y="471"/>
                  </a:cubicBezTo>
                  <a:cubicBezTo>
                    <a:pt x="0" y="729"/>
                    <a:pt x="210" y="942"/>
                    <a:pt x="471" y="942"/>
                  </a:cubicBezTo>
                  <a:cubicBezTo>
                    <a:pt x="729" y="942"/>
                    <a:pt x="942" y="729"/>
                    <a:pt x="942" y="471"/>
                  </a:cubicBezTo>
                  <a:cubicBezTo>
                    <a:pt x="942" y="210"/>
                    <a:pt x="729" y="0"/>
                    <a:pt x="4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3214;p76">
              <a:extLst>
                <a:ext uri="{FF2B5EF4-FFF2-40B4-BE49-F238E27FC236}">
                  <a16:creationId xmlns:a16="http://schemas.microsoft.com/office/drawing/2014/main" id="{B36D8189-F9F0-EE9D-7697-93C177F064CE}"/>
                </a:ext>
              </a:extLst>
            </p:cNvPr>
            <p:cNvSpPr/>
            <p:nvPr/>
          </p:nvSpPr>
          <p:spPr>
            <a:xfrm>
              <a:off x="4784779" y="1289238"/>
              <a:ext cx="233680" cy="264103"/>
            </a:xfrm>
            <a:custGeom>
              <a:avLst/>
              <a:gdLst/>
              <a:ahLst/>
              <a:cxnLst/>
              <a:rect l="l" t="t" r="r" b="b"/>
              <a:pathLst>
                <a:path w="8288" h="9367" extrusionOk="0">
                  <a:moveTo>
                    <a:pt x="3931" y="1"/>
                  </a:moveTo>
                  <a:cubicBezTo>
                    <a:pt x="1679" y="544"/>
                    <a:pt x="1" y="2573"/>
                    <a:pt x="1" y="4997"/>
                  </a:cubicBezTo>
                  <a:cubicBezTo>
                    <a:pt x="1" y="6477"/>
                    <a:pt x="627" y="7809"/>
                    <a:pt x="1626" y="8747"/>
                  </a:cubicBezTo>
                  <a:lnTo>
                    <a:pt x="3240" y="9366"/>
                  </a:lnTo>
                  <a:lnTo>
                    <a:pt x="5521" y="8817"/>
                  </a:lnTo>
                  <a:lnTo>
                    <a:pt x="6614" y="8777"/>
                  </a:lnTo>
                  <a:cubicBezTo>
                    <a:pt x="7480" y="8035"/>
                    <a:pt x="8088" y="6999"/>
                    <a:pt x="8287" y="5820"/>
                  </a:cubicBezTo>
                  <a:lnTo>
                    <a:pt x="8123" y="5102"/>
                  </a:lnTo>
                  <a:lnTo>
                    <a:pt x="7870" y="3358"/>
                  </a:lnTo>
                  <a:lnTo>
                    <a:pt x="6977" y="1846"/>
                  </a:lnTo>
                  <a:lnTo>
                    <a:pt x="5075" y="544"/>
                  </a:lnTo>
                  <a:lnTo>
                    <a:pt x="4881" y="205"/>
                  </a:lnTo>
                  <a:cubicBezTo>
                    <a:pt x="4577" y="108"/>
                    <a:pt x="4260" y="41"/>
                    <a:pt x="39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3215;p76">
              <a:extLst>
                <a:ext uri="{FF2B5EF4-FFF2-40B4-BE49-F238E27FC236}">
                  <a16:creationId xmlns:a16="http://schemas.microsoft.com/office/drawing/2014/main" id="{4C98BAE8-4179-6E52-C6DF-CE081A7ED5A4}"/>
                </a:ext>
              </a:extLst>
            </p:cNvPr>
            <p:cNvSpPr/>
            <p:nvPr/>
          </p:nvSpPr>
          <p:spPr>
            <a:xfrm>
              <a:off x="4761941" y="1288420"/>
              <a:ext cx="143343" cy="251415"/>
            </a:xfrm>
            <a:custGeom>
              <a:avLst/>
              <a:gdLst/>
              <a:ahLst/>
              <a:cxnLst/>
              <a:rect l="l" t="t" r="r" b="b"/>
              <a:pathLst>
                <a:path w="5084" h="8917" extrusionOk="0">
                  <a:moveTo>
                    <a:pt x="4168" y="0"/>
                  </a:moveTo>
                  <a:cubicBezTo>
                    <a:pt x="4050" y="0"/>
                    <a:pt x="3937" y="6"/>
                    <a:pt x="3821" y="14"/>
                  </a:cubicBezTo>
                  <a:lnTo>
                    <a:pt x="3539" y="366"/>
                  </a:lnTo>
                  <a:lnTo>
                    <a:pt x="2532" y="576"/>
                  </a:lnTo>
                  <a:lnTo>
                    <a:pt x="1967" y="509"/>
                  </a:lnTo>
                  <a:cubicBezTo>
                    <a:pt x="1335" y="818"/>
                    <a:pt x="778" y="1259"/>
                    <a:pt x="326" y="1795"/>
                  </a:cubicBezTo>
                  <a:lnTo>
                    <a:pt x="351" y="2631"/>
                  </a:lnTo>
                  <a:lnTo>
                    <a:pt x="1" y="6586"/>
                  </a:lnTo>
                  <a:lnTo>
                    <a:pt x="1133" y="8279"/>
                  </a:lnTo>
                  <a:lnTo>
                    <a:pt x="2807" y="8916"/>
                  </a:lnTo>
                  <a:cubicBezTo>
                    <a:pt x="1663" y="8002"/>
                    <a:pt x="929" y="6597"/>
                    <a:pt x="929" y="5015"/>
                  </a:cubicBezTo>
                  <a:cubicBezTo>
                    <a:pt x="929" y="2543"/>
                    <a:pt x="2724" y="490"/>
                    <a:pt x="5083" y="86"/>
                  </a:cubicBezTo>
                  <a:cubicBezTo>
                    <a:pt x="4787" y="32"/>
                    <a:pt x="4480" y="0"/>
                    <a:pt x="41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3216;p76">
              <a:extLst>
                <a:ext uri="{FF2B5EF4-FFF2-40B4-BE49-F238E27FC236}">
                  <a16:creationId xmlns:a16="http://schemas.microsoft.com/office/drawing/2014/main" id="{D35AB5A7-2B57-AF25-D3EC-854848915482}"/>
                </a:ext>
              </a:extLst>
            </p:cNvPr>
            <p:cNvSpPr/>
            <p:nvPr/>
          </p:nvSpPr>
          <p:spPr>
            <a:xfrm>
              <a:off x="4809365" y="1494835"/>
              <a:ext cx="161980" cy="75111"/>
            </a:xfrm>
            <a:custGeom>
              <a:avLst/>
              <a:gdLst/>
              <a:ahLst/>
              <a:cxnLst/>
              <a:rect l="l" t="t" r="r" b="b"/>
              <a:pathLst>
                <a:path w="5745" h="2664" extrusionOk="0">
                  <a:moveTo>
                    <a:pt x="2624" y="0"/>
                  </a:moveTo>
                  <a:cubicBezTo>
                    <a:pt x="1918" y="0"/>
                    <a:pt x="1942" y="832"/>
                    <a:pt x="1372" y="850"/>
                  </a:cubicBezTo>
                  <a:cubicBezTo>
                    <a:pt x="1363" y="850"/>
                    <a:pt x="1353" y="851"/>
                    <a:pt x="1344" y="851"/>
                  </a:cubicBezTo>
                  <a:cubicBezTo>
                    <a:pt x="761" y="851"/>
                    <a:pt x="828" y="322"/>
                    <a:pt x="205" y="322"/>
                  </a:cubicBezTo>
                  <a:cubicBezTo>
                    <a:pt x="148" y="322"/>
                    <a:pt x="84" y="326"/>
                    <a:pt x="14" y="336"/>
                  </a:cubicBezTo>
                  <a:cubicBezTo>
                    <a:pt x="11" y="336"/>
                    <a:pt x="3" y="336"/>
                    <a:pt x="0" y="339"/>
                  </a:cubicBezTo>
                  <a:lnTo>
                    <a:pt x="189" y="1321"/>
                  </a:lnTo>
                  <a:lnTo>
                    <a:pt x="1959" y="2456"/>
                  </a:lnTo>
                  <a:lnTo>
                    <a:pt x="3089" y="2664"/>
                  </a:lnTo>
                  <a:cubicBezTo>
                    <a:pt x="4098" y="2542"/>
                    <a:pt x="5013" y="2120"/>
                    <a:pt x="5745" y="1493"/>
                  </a:cubicBezTo>
                  <a:cubicBezTo>
                    <a:pt x="5581" y="827"/>
                    <a:pt x="5401" y="310"/>
                    <a:pt x="4960" y="310"/>
                  </a:cubicBezTo>
                  <a:cubicBezTo>
                    <a:pt x="4887" y="310"/>
                    <a:pt x="4806" y="325"/>
                    <a:pt x="4717" y="355"/>
                  </a:cubicBezTo>
                  <a:cubicBezTo>
                    <a:pt x="4491" y="432"/>
                    <a:pt x="4369" y="471"/>
                    <a:pt x="4250" y="471"/>
                  </a:cubicBezTo>
                  <a:cubicBezTo>
                    <a:pt x="4036" y="471"/>
                    <a:pt x="3834" y="345"/>
                    <a:pt x="3070" y="86"/>
                  </a:cubicBezTo>
                  <a:cubicBezTo>
                    <a:pt x="2894" y="26"/>
                    <a:pt x="2748" y="0"/>
                    <a:pt x="26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3217;p76">
              <a:extLst>
                <a:ext uri="{FF2B5EF4-FFF2-40B4-BE49-F238E27FC236}">
                  <a16:creationId xmlns:a16="http://schemas.microsoft.com/office/drawing/2014/main" id="{A5C46590-278C-3A78-F36E-A7D1662BD400}"/>
                </a:ext>
              </a:extLst>
            </p:cNvPr>
            <p:cNvSpPr/>
            <p:nvPr/>
          </p:nvSpPr>
          <p:spPr>
            <a:xfrm>
              <a:off x="4773416" y="1348701"/>
              <a:ext cx="98936" cy="123156"/>
            </a:xfrm>
            <a:custGeom>
              <a:avLst/>
              <a:gdLst/>
              <a:ahLst/>
              <a:cxnLst/>
              <a:rect l="l" t="t" r="r" b="b"/>
              <a:pathLst>
                <a:path w="3509" h="4368" extrusionOk="0">
                  <a:moveTo>
                    <a:pt x="1952" y="0"/>
                  </a:moveTo>
                  <a:cubicBezTo>
                    <a:pt x="1805" y="0"/>
                    <a:pt x="1629" y="14"/>
                    <a:pt x="1413" y="23"/>
                  </a:cubicBezTo>
                  <a:lnTo>
                    <a:pt x="573" y="588"/>
                  </a:lnTo>
                  <a:lnTo>
                    <a:pt x="0" y="2866"/>
                  </a:lnTo>
                  <a:cubicBezTo>
                    <a:pt x="0" y="2866"/>
                    <a:pt x="196" y="3674"/>
                    <a:pt x="239" y="3711"/>
                  </a:cubicBezTo>
                  <a:cubicBezTo>
                    <a:pt x="280" y="3749"/>
                    <a:pt x="751" y="4368"/>
                    <a:pt x="751" y="4368"/>
                  </a:cubicBezTo>
                  <a:cubicBezTo>
                    <a:pt x="829" y="4292"/>
                    <a:pt x="926" y="4220"/>
                    <a:pt x="1044" y="4155"/>
                  </a:cubicBezTo>
                  <a:cubicBezTo>
                    <a:pt x="1983" y="3641"/>
                    <a:pt x="1676" y="3316"/>
                    <a:pt x="1961" y="2915"/>
                  </a:cubicBezTo>
                  <a:cubicBezTo>
                    <a:pt x="2052" y="2787"/>
                    <a:pt x="2224" y="2754"/>
                    <a:pt x="2418" y="2754"/>
                  </a:cubicBezTo>
                  <a:cubicBezTo>
                    <a:pt x="2619" y="2754"/>
                    <a:pt x="2845" y="2789"/>
                    <a:pt x="3032" y="2789"/>
                  </a:cubicBezTo>
                  <a:cubicBezTo>
                    <a:pt x="3229" y="2789"/>
                    <a:pt x="3381" y="2750"/>
                    <a:pt x="3414" y="2589"/>
                  </a:cubicBezTo>
                  <a:cubicBezTo>
                    <a:pt x="3508" y="2132"/>
                    <a:pt x="3393" y="2188"/>
                    <a:pt x="2860" y="1825"/>
                  </a:cubicBezTo>
                  <a:cubicBezTo>
                    <a:pt x="2325" y="1462"/>
                    <a:pt x="2938" y="1021"/>
                    <a:pt x="2631" y="410"/>
                  </a:cubicBezTo>
                  <a:cubicBezTo>
                    <a:pt x="2459" y="68"/>
                    <a:pt x="2276" y="0"/>
                    <a:pt x="195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3218;p76">
              <a:extLst>
                <a:ext uri="{FF2B5EF4-FFF2-40B4-BE49-F238E27FC236}">
                  <a16:creationId xmlns:a16="http://schemas.microsoft.com/office/drawing/2014/main" id="{BC91F871-D654-873E-5F58-5C4CEFC350BC}"/>
                </a:ext>
              </a:extLst>
            </p:cNvPr>
            <p:cNvSpPr/>
            <p:nvPr/>
          </p:nvSpPr>
          <p:spPr>
            <a:xfrm>
              <a:off x="4738201" y="1339086"/>
              <a:ext cx="166097" cy="231847"/>
            </a:xfrm>
            <a:custGeom>
              <a:avLst/>
              <a:gdLst/>
              <a:ahLst/>
              <a:cxnLst/>
              <a:rect l="l" t="t" r="r" b="b"/>
              <a:pathLst>
                <a:path w="5891" h="8223" extrusionOk="0">
                  <a:moveTo>
                    <a:pt x="1171" y="0"/>
                  </a:moveTo>
                  <a:cubicBezTo>
                    <a:pt x="442" y="872"/>
                    <a:pt x="1" y="1991"/>
                    <a:pt x="1" y="3216"/>
                  </a:cubicBezTo>
                  <a:cubicBezTo>
                    <a:pt x="1" y="5981"/>
                    <a:pt x="2244" y="8222"/>
                    <a:pt x="5010" y="8222"/>
                  </a:cubicBezTo>
                  <a:cubicBezTo>
                    <a:pt x="5309" y="8222"/>
                    <a:pt x="5605" y="8196"/>
                    <a:pt x="5890" y="8147"/>
                  </a:cubicBezTo>
                  <a:cubicBezTo>
                    <a:pt x="4472" y="7886"/>
                    <a:pt x="3261" y="7036"/>
                    <a:pt x="2527" y="5858"/>
                  </a:cubicBezTo>
                  <a:cubicBezTo>
                    <a:pt x="2485" y="5863"/>
                    <a:pt x="2445" y="5865"/>
                    <a:pt x="2405" y="5865"/>
                  </a:cubicBezTo>
                  <a:cubicBezTo>
                    <a:pt x="1764" y="5865"/>
                    <a:pt x="1487" y="5206"/>
                    <a:pt x="2000" y="4711"/>
                  </a:cubicBezTo>
                  <a:cubicBezTo>
                    <a:pt x="1852" y="4241"/>
                    <a:pt x="1771" y="3737"/>
                    <a:pt x="1771" y="3218"/>
                  </a:cubicBezTo>
                  <a:cubicBezTo>
                    <a:pt x="1771" y="2158"/>
                    <a:pt x="2102" y="1179"/>
                    <a:pt x="2662" y="372"/>
                  </a:cubicBezTo>
                  <a:lnTo>
                    <a:pt x="2662" y="372"/>
                  </a:lnTo>
                  <a:cubicBezTo>
                    <a:pt x="2565" y="375"/>
                    <a:pt x="2459" y="377"/>
                    <a:pt x="2344" y="377"/>
                  </a:cubicBezTo>
                  <a:cubicBezTo>
                    <a:pt x="2273" y="377"/>
                    <a:pt x="2199" y="376"/>
                    <a:pt x="2121" y="374"/>
                  </a:cubicBezTo>
                  <a:cubicBezTo>
                    <a:pt x="1701" y="361"/>
                    <a:pt x="1392" y="197"/>
                    <a:pt x="117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3219;p76">
              <a:extLst>
                <a:ext uri="{FF2B5EF4-FFF2-40B4-BE49-F238E27FC236}">
                  <a16:creationId xmlns:a16="http://schemas.microsoft.com/office/drawing/2014/main" id="{4AA02DB4-AFBB-2075-4259-7E52429F1DAD}"/>
                </a:ext>
              </a:extLst>
            </p:cNvPr>
            <p:cNvSpPr/>
            <p:nvPr/>
          </p:nvSpPr>
          <p:spPr>
            <a:xfrm>
              <a:off x="4917521" y="1295074"/>
              <a:ext cx="103137" cy="158287"/>
            </a:xfrm>
            <a:custGeom>
              <a:avLst/>
              <a:gdLst/>
              <a:ahLst/>
              <a:cxnLst/>
              <a:rect l="l" t="t" r="r" b="b"/>
              <a:pathLst>
                <a:path w="3658" h="5614" extrusionOk="0">
                  <a:moveTo>
                    <a:pt x="173" y="1"/>
                  </a:moveTo>
                  <a:lnTo>
                    <a:pt x="173" y="1"/>
                  </a:lnTo>
                  <a:cubicBezTo>
                    <a:pt x="66" y="246"/>
                    <a:pt x="1" y="636"/>
                    <a:pt x="431" y="959"/>
                  </a:cubicBezTo>
                  <a:cubicBezTo>
                    <a:pt x="1115" y="1470"/>
                    <a:pt x="1384" y="1602"/>
                    <a:pt x="1182" y="2140"/>
                  </a:cubicBezTo>
                  <a:cubicBezTo>
                    <a:pt x="980" y="2675"/>
                    <a:pt x="620" y="3883"/>
                    <a:pt x="1586" y="4123"/>
                  </a:cubicBezTo>
                  <a:cubicBezTo>
                    <a:pt x="2552" y="4368"/>
                    <a:pt x="2874" y="4502"/>
                    <a:pt x="2982" y="4873"/>
                  </a:cubicBezTo>
                  <a:cubicBezTo>
                    <a:pt x="3055" y="5140"/>
                    <a:pt x="3178" y="5508"/>
                    <a:pt x="3587" y="5613"/>
                  </a:cubicBezTo>
                  <a:cubicBezTo>
                    <a:pt x="3633" y="5339"/>
                    <a:pt x="3657" y="5059"/>
                    <a:pt x="3657" y="4768"/>
                  </a:cubicBezTo>
                  <a:cubicBezTo>
                    <a:pt x="3657" y="2538"/>
                    <a:pt x="2194" y="647"/>
                    <a:pt x="17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3220;p76">
              <a:extLst>
                <a:ext uri="{FF2B5EF4-FFF2-40B4-BE49-F238E27FC236}">
                  <a16:creationId xmlns:a16="http://schemas.microsoft.com/office/drawing/2014/main" id="{E3251D11-306C-80F5-B320-34C8BA8E8157}"/>
                </a:ext>
              </a:extLst>
            </p:cNvPr>
            <p:cNvSpPr/>
            <p:nvPr/>
          </p:nvSpPr>
          <p:spPr>
            <a:xfrm>
              <a:off x="4842043" y="1300685"/>
              <a:ext cx="37979" cy="31860"/>
            </a:xfrm>
            <a:custGeom>
              <a:avLst/>
              <a:gdLst/>
              <a:ahLst/>
              <a:cxnLst/>
              <a:rect l="l" t="t" r="r" b="b"/>
              <a:pathLst>
                <a:path w="1347" h="1130" extrusionOk="0">
                  <a:moveTo>
                    <a:pt x="803" y="1"/>
                  </a:moveTo>
                  <a:lnTo>
                    <a:pt x="55" y="421"/>
                  </a:lnTo>
                  <a:lnTo>
                    <a:pt x="1" y="644"/>
                  </a:lnTo>
                  <a:cubicBezTo>
                    <a:pt x="47" y="690"/>
                    <a:pt x="87" y="741"/>
                    <a:pt x="122" y="797"/>
                  </a:cubicBezTo>
                  <a:cubicBezTo>
                    <a:pt x="292" y="1067"/>
                    <a:pt x="467" y="1129"/>
                    <a:pt x="623" y="1129"/>
                  </a:cubicBezTo>
                  <a:cubicBezTo>
                    <a:pt x="723" y="1129"/>
                    <a:pt x="816" y="1103"/>
                    <a:pt x="894" y="1091"/>
                  </a:cubicBezTo>
                  <a:cubicBezTo>
                    <a:pt x="1091" y="1056"/>
                    <a:pt x="1346" y="496"/>
                    <a:pt x="1163" y="200"/>
                  </a:cubicBezTo>
                  <a:cubicBezTo>
                    <a:pt x="1126" y="138"/>
                    <a:pt x="1096" y="71"/>
                    <a:pt x="10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3221;p76">
              <a:extLst>
                <a:ext uri="{FF2B5EF4-FFF2-40B4-BE49-F238E27FC236}">
                  <a16:creationId xmlns:a16="http://schemas.microsoft.com/office/drawing/2014/main" id="{6903972F-2121-AA04-90B5-D5A192D363D4}"/>
                </a:ext>
              </a:extLst>
            </p:cNvPr>
            <p:cNvSpPr/>
            <p:nvPr/>
          </p:nvSpPr>
          <p:spPr>
            <a:xfrm>
              <a:off x="4817485" y="1288645"/>
              <a:ext cx="54416" cy="30366"/>
            </a:xfrm>
            <a:custGeom>
              <a:avLst/>
              <a:gdLst/>
              <a:ahLst/>
              <a:cxnLst/>
              <a:rect l="l" t="t" r="r" b="b"/>
              <a:pathLst>
                <a:path w="1930" h="1077" extrusionOk="0">
                  <a:moveTo>
                    <a:pt x="1854" y="0"/>
                  </a:moveTo>
                  <a:cubicBezTo>
                    <a:pt x="1192" y="43"/>
                    <a:pt x="568" y="218"/>
                    <a:pt x="0" y="495"/>
                  </a:cubicBezTo>
                  <a:cubicBezTo>
                    <a:pt x="43" y="579"/>
                    <a:pt x="116" y="643"/>
                    <a:pt x="207" y="673"/>
                  </a:cubicBezTo>
                  <a:cubicBezTo>
                    <a:pt x="371" y="735"/>
                    <a:pt x="657" y="858"/>
                    <a:pt x="864" y="1076"/>
                  </a:cubicBezTo>
                  <a:cubicBezTo>
                    <a:pt x="1189" y="821"/>
                    <a:pt x="1545" y="603"/>
                    <a:pt x="1929" y="431"/>
                  </a:cubicBezTo>
                  <a:cubicBezTo>
                    <a:pt x="1881" y="293"/>
                    <a:pt x="1857" y="143"/>
                    <a:pt x="185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3222;p76">
              <a:extLst>
                <a:ext uri="{FF2B5EF4-FFF2-40B4-BE49-F238E27FC236}">
                  <a16:creationId xmlns:a16="http://schemas.microsoft.com/office/drawing/2014/main" id="{753B9924-7E61-C9E6-35CC-9762DBD8867A}"/>
                </a:ext>
              </a:extLst>
            </p:cNvPr>
            <p:cNvSpPr/>
            <p:nvPr/>
          </p:nvSpPr>
          <p:spPr>
            <a:xfrm>
              <a:off x="5040056" y="1276127"/>
              <a:ext cx="39022" cy="28392"/>
            </a:xfrm>
            <a:custGeom>
              <a:avLst/>
              <a:gdLst/>
              <a:ahLst/>
              <a:cxnLst/>
              <a:rect l="l" t="t" r="r" b="b"/>
              <a:pathLst>
                <a:path w="1384" h="1007" extrusionOk="0">
                  <a:moveTo>
                    <a:pt x="735" y="0"/>
                  </a:moveTo>
                  <a:lnTo>
                    <a:pt x="605" y="3"/>
                  </a:lnTo>
                  <a:lnTo>
                    <a:pt x="183" y="337"/>
                  </a:lnTo>
                  <a:lnTo>
                    <a:pt x="0" y="1007"/>
                  </a:lnTo>
                  <a:lnTo>
                    <a:pt x="1383" y="1007"/>
                  </a:lnTo>
                  <a:cubicBezTo>
                    <a:pt x="1383" y="557"/>
                    <a:pt x="1117" y="175"/>
                    <a:pt x="7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3223;p76">
              <a:extLst>
                <a:ext uri="{FF2B5EF4-FFF2-40B4-BE49-F238E27FC236}">
                  <a16:creationId xmlns:a16="http://schemas.microsoft.com/office/drawing/2014/main" id="{733AAA77-4244-CCC8-0A35-49741EBA5118}"/>
                </a:ext>
              </a:extLst>
            </p:cNvPr>
            <p:cNvSpPr/>
            <p:nvPr/>
          </p:nvSpPr>
          <p:spPr>
            <a:xfrm>
              <a:off x="5017529" y="1273928"/>
              <a:ext cx="43167" cy="30676"/>
            </a:xfrm>
            <a:custGeom>
              <a:avLst/>
              <a:gdLst/>
              <a:ahLst/>
              <a:cxnLst/>
              <a:rect l="l" t="t" r="r" b="b"/>
              <a:pathLst>
                <a:path w="1531" h="1088" extrusionOk="0">
                  <a:moveTo>
                    <a:pt x="1087" y="0"/>
                  </a:moveTo>
                  <a:cubicBezTo>
                    <a:pt x="487" y="0"/>
                    <a:pt x="0" y="490"/>
                    <a:pt x="0" y="1087"/>
                  </a:cubicBezTo>
                  <a:lnTo>
                    <a:pt x="888" y="1087"/>
                  </a:lnTo>
                  <a:cubicBezTo>
                    <a:pt x="891" y="643"/>
                    <a:pt x="1154" y="264"/>
                    <a:pt x="1531" y="94"/>
                  </a:cubicBezTo>
                  <a:cubicBezTo>
                    <a:pt x="1396" y="35"/>
                    <a:pt x="1243" y="0"/>
                    <a:pt x="10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3224;p76">
              <a:extLst>
                <a:ext uri="{FF2B5EF4-FFF2-40B4-BE49-F238E27FC236}">
                  <a16:creationId xmlns:a16="http://schemas.microsoft.com/office/drawing/2014/main" id="{DF805149-E61E-EF12-E310-56327755C2D1}"/>
                </a:ext>
              </a:extLst>
            </p:cNvPr>
            <p:cNvSpPr/>
            <p:nvPr/>
          </p:nvSpPr>
          <p:spPr>
            <a:xfrm>
              <a:off x="5004531" y="1298429"/>
              <a:ext cx="87292" cy="11475"/>
            </a:xfrm>
            <a:custGeom>
              <a:avLst/>
              <a:gdLst/>
              <a:ahLst/>
              <a:cxnLst/>
              <a:rect l="l" t="t" r="r" b="b"/>
              <a:pathLst>
                <a:path w="3096" h="407" extrusionOk="0">
                  <a:moveTo>
                    <a:pt x="222" y="0"/>
                  </a:moveTo>
                  <a:cubicBezTo>
                    <a:pt x="98" y="0"/>
                    <a:pt x="1" y="105"/>
                    <a:pt x="14" y="229"/>
                  </a:cubicBezTo>
                  <a:cubicBezTo>
                    <a:pt x="28" y="334"/>
                    <a:pt x="122" y="407"/>
                    <a:pt x="224" y="407"/>
                  </a:cubicBezTo>
                  <a:lnTo>
                    <a:pt x="2872" y="407"/>
                  </a:lnTo>
                  <a:cubicBezTo>
                    <a:pt x="2995" y="407"/>
                    <a:pt x="3095" y="302"/>
                    <a:pt x="3082" y="178"/>
                  </a:cubicBezTo>
                  <a:cubicBezTo>
                    <a:pt x="3065" y="73"/>
                    <a:pt x="2974" y="0"/>
                    <a:pt x="28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3225;p76">
              <a:extLst>
                <a:ext uri="{FF2B5EF4-FFF2-40B4-BE49-F238E27FC236}">
                  <a16:creationId xmlns:a16="http://schemas.microsoft.com/office/drawing/2014/main" id="{464FF09F-1BF1-D35B-11B3-CA0FEC236871}"/>
                </a:ext>
              </a:extLst>
            </p:cNvPr>
            <p:cNvSpPr/>
            <p:nvPr/>
          </p:nvSpPr>
          <p:spPr>
            <a:xfrm>
              <a:off x="4984822" y="1179023"/>
              <a:ext cx="21428" cy="78833"/>
            </a:xfrm>
            <a:custGeom>
              <a:avLst/>
              <a:gdLst/>
              <a:ahLst/>
              <a:cxnLst/>
              <a:rect l="l" t="t" r="r" b="b"/>
              <a:pathLst>
                <a:path w="760" h="2796" extrusionOk="0">
                  <a:moveTo>
                    <a:pt x="135" y="0"/>
                  </a:moveTo>
                  <a:lnTo>
                    <a:pt x="0" y="146"/>
                  </a:lnTo>
                  <a:lnTo>
                    <a:pt x="0" y="2675"/>
                  </a:lnTo>
                  <a:lnTo>
                    <a:pt x="148" y="2796"/>
                  </a:lnTo>
                  <a:lnTo>
                    <a:pt x="512" y="2796"/>
                  </a:lnTo>
                  <a:cubicBezTo>
                    <a:pt x="646" y="2796"/>
                    <a:pt x="756" y="2686"/>
                    <a:pt x="756" y="2551"/>
                  </a:cubicBezTo>
                  <a:lnTo>
                    <a:pt x="756" y="245"/>
                  </a:lnTo>
                  <a:cubicBezTo>
                    <a:pt x="759" y="111"/>
                    <a:pt x="649" y="0"/>
                    <a:pt x="5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3226;p76">
              <a:extLst>
                <a:ext uri="{FF2B5EF4-FFF2-40B4-BE49-F238E27FC236}">
                  <a16:creationId xmlns:a16="http://schemas.microsoft.com/office/drawing/2014/main" id="{210BC774-1FDD-BB27-BB4F-BDC3EDA8AD72}"/>
                </a:ext>
              </a:extLst>
            </p:cNvPr>
            <p:cNvSpPr/>
            <p:nvPr/>
          </p:nvSpPr>
          <p:spPr>
            <a:xfrm>
              <a:off x="4966383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1" y="0"/>
                    <a:pt x="1" y="111"/>
                    <a:pt x="1" y="245"/>
                  </a:cubicBezTo>
                  <a:lnTo>
                    <a:pt x="1" y="2546"/>
                  </a:lnTo>
                  <a:cubicBezTo>
                    <a:pt x="1" y="2680"/>
                    <a:pt x="111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6" y="2682"/>
                    <a:pt x="706" y="2551"/>
                  </a:cubicBezTo>
                  <a:lnTo>
                    <a:pt x="706" y="245"/>
                  </a:lnTo>
                  <a:cubicBezTo>
                    <a:pt x="706" y="111"/>
                    <a:pt x="819" y="0"/>
                    <a:pt x="948" y="0"/>
                  </a:cubicBezTo>
                  <a:close/>
                  <a:moveTo>
                    <a:pt x="938" y="2793"/>
                  </a:moveTo>
                  <a:cubicBezTo>
                    <a:pt x="940" y="2793"/>
                    <a:pt x="942" y="2793"/>
                    <a:pt x="943" y="2793"/>
                  </a:cubicBezTo>
                  <a:cubicBezTo>
                    <a:pt x="945" y="2793"/>
                    <a:pt x="946" y="2793"/>
                    <a:pt x="948" y="27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3227;p76">
              <a:extLst>
                <a:ext uri="{FF2B5EF4-FFF2-40B4-BE49-F238E27FC236}">
                  <a16:creationId xmlns:a16="http://schemas.microsoft.com/office/drawing/2014/main" id="{A54966B0-DF60-A640-CE57-765FC5233793}"/>
                </a:ext>
              </a:extLst>
            </p:cNvPr>
            <p:cNvSpPr/>
            <p:nvPr/>
          </p:nvSpPr>
          <p:spPr>
            <a:xfrm>
              <a:off x="5107950" y="1179023"/>
              <a:ext cx="22246" cy="78833"/>
            </a:xfrm>
            <a:custGeom>
              <a:avLst/>
              <a:gdLst/>
              <a:ahLst/>
              <a:cxnLst/>
              <a:rect l="l" t="t" r="r" b="b"/>
              <a:pathLst>
                <a:path w="789" h="2796" extrusionOk="0">
                  <a:moveTo>
                    <a:pt x="188" y="0"/>
                  </a:moveTo>
                  <a:lnTo>
                    <a:pt x="0" y="105"/>
                  </a:lnTo>
                  <a:lnTo>
                    <a:pt x="0" y="2648"/>
                  </a:lnTo>
                  <a:lnTo>
                    <a:pt x="151" y="2796"/>
                  </a:lnTo>
                  <a:lnTo>
                    <a:pt x="541" y="2796"/>
                  </a:lnTo>
                  <a:cubicBezTo>
                    <a:pt x="675" y="2796"/>
                    <a:pt x="788" y="2686"/>
                    <a:pt x="788" y="2551"/>
                  </a:cubicBezTo>
                  <a:lnTo>
                    <a:pt x="788" y="245"/>
                  </a:lnTo>
                  <a:cubicBezTo>
                    <a:pt x="788" y="111"/>
                    <a:pt x="681" y="0"/>
                    <a:pt x="54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3228;p76">
              <a:extLst>
                <a:ext uri="{FF2B5EF4-FFF2-40B4-BE49-F238E27FC236}">
                  <a16:creationId xmlns:a16="http://schemas.microsoft.com/office/drawing/2014/main" id="{99F54D85-9759-13F9-0BCB-E2A8C8A3E15A}"/>
                </a:ext>
              </a:extLst>
            </p:cNvPr>
            <p:cNvSpPr/>
            <p:nvPr/>
          </p:nvSpPr>
          <p:spPr>
            <a:xfrm>
              <a:off x="5089595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0" y="0"/>
                    <a:pt x="0" y="111"/>
                    <a:pt x="0" y="245"/>
                  </a:cubicBezTo>
                  <a:lnTo>
                    <a:pt x="0" y="2546"/>
                  </a:lnTo>
                  <a:cubicBezTo>
                    <a:pt x="0" y="2680"/>
                    <a:pt x="110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5" y="2682"/>
                    <a:pt x="705" y="2551"/>
                  </a:cubicBezTo>
                  <a:lnTo>
                    <a:pt x="705" y="245"/>
                  </a:lnTo>
                  <a:cubicBezTo>
                    <a:pt x="705" y="111"/>
                    <a:pt x="818" y="0"/>
                    <a:pt x="947" y="0"/>
                  </a:cubicBezTo>
                  <a:close/>
                  <a:moveTo>
                    <a:pt x="938" y="2793"/>
                  </a:moveTo>
                  <a:cubicBezTo>
                    <a:pt x="939" y="2793"/>
                    <a:pt x="941" y="2793"/>
                    <a:pt x="942" y="2793"/>
                  </a:cubicBezTo>
                  <a:cubicBezTo>
                    <a:pt x="944" y="2793"/>
                    <a:pt x="946" y="2793"/>
                    <a:pt x="947" y="279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3229;p76">
              <a:extLst>
                <a:ext uri="{FF2B5EF4-FFF2-40B4-BE49-F238E27FC236}">
                  <a16:creationId xmlns:a16="http://schemas.microsoft.com/office/drawing/2014/main" id="{D5E0380B-28DD-9C76-2641-1C6AF25A009F}"/>
                </a:ext>
              </a:extLst>
            </p:cNvPr>
            <p:cNvSpPr/>
            <p:nvPr/>
          </p:nvSpPr>
          <p:spPr>
            <a:xfrm>
              <a:off x="5046034" y="1185931"/>
              <a:ext cx="19906" cy="65102"/>
            </a:xfrm>
            <a:custGeom>
              <a:avLst/>
              <a:gdLst/>
              <a:ahLst/>
              <a:cxnLst/>
              <a:rect l="l" t="t" r="r" b="b"/>
              <a:pathLst>
                <a:path w="706" h="2309" extrusionOk="0">
                  <a:moveTo>
                    <a:pt x="200" y="0"/>
                  </a:moveTo>
                  <a:lnTo>
                    <a:pt x="1" y="172"/>
                  </a:lnTo>
                  <a:lnTo>
                    <a:pt x="1" y="2225"/>
                  </a:lnTo>
                  <a:lnTo>
                    <a:pt x="146" y="2309"/>
                  </a:lnTo>
                  <a:lnTo>
                    <a:pt x="493" y="2309"/>
                  </a:lnTo>
                  <a:cubicBezTo>
                    <a:pt x="609" y="2309"/>
                    <a:pt x="706" y="2212"/>
                    <a:pt x="706" y="2093"/>
                  </a:cubicBezTo>
                  <a:lnTo>
                    <a:pt x="706" y="213"/>
                  </a:lnTo>
                  <a:cubicBezTo>
                    <a:pt x="703" y="100"/>
                    <a:pt x="606" y="0"/>
                    <a:pt x="48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3230;p76">
              <a:extLst>
                <a:ext uri="{FF2B5EF4-FFF2-40B4-BE49-F238E27FC236}">
                  <a16:creationId xmlns:a16="http://schemas.microsoft.com/office/drawing/2014/main" id="{4B262E9B-8BD7-FFC2-AAAC-FE507285D241}"/>
                </a:ext>
              </a:extLst>
            </p:cNvPr>
            <p:cNvSpPr/>
            <p:nvPr/>
          </p:nvSpPr>
          <p:spPr>
            <a:xfrm>
              <a:off x="5030724" y="1185846"/>
              <a:ext cx="24530" cy="65130"/>
            </a:xfrm>
            <a:custGeom>
              <a:avLst/>
              <a:gdLst/>
              <a:ahLst/>
              <a:cxnLst/>
              <a:rect l="l" t="t" r="r" b="b"/>
              <a:pathLst>
                <a:path w="870" h="2310" extrusionOk="0">
                  <a:moveTo>
                    <a:pt x="215" y="1"/>
                  </a:moveTo>
                  <a:cubicBezTo>
                    <a:pt x="97" y="1"/>
                    <a:pt x="0" y="97"/>
                    <a:pt x="0" y="216"/>
                  </a:cubicBezTo>
                  <a:lnTo>
                    <a:pt x="0" y="2094"/>
                  </a:lnTo>
                  <a:cubicBezTo>
                    <a:pt x="0" y="2209"/>
                    <a:pt x="97" y="2309"/>
                    <a:pt x="215" y="2309"/>
                  </a:cubicBezTo>
                  <a:lnTo>
                    <a:pt x="859" y="2309"/>
                  </a:lnTo>
                  <a:cubicBezTo>
                    <a:pt x="743" y="2306"/>
                    <a:pt x="651" y="2212"/>
                    <a:pt x="651" y="2096"/>
                  </a:cubicBezTo>
                  <a:lnTo>
                    <a:pt x="651" y="216"/>
                  </a:lnTo>
                  <a:cubicBezTo>
                    <a:pt x="651" y="97"/>
                    <a:pt x="748" y="1"/>
                    <a:pt x="869" y="1"/>
                  </a:cubicBezTo>
                  <a:close/>
                  <a:moveTo>
                    <a:pt x="859" y="2309"/>
                  </a:moveTo>
                  <a:lnTo>
                    <a:pt x="859" y="2309"/>
                  </a:lnTo>
                  <a:cubicBezTo>
                    <a:pt x="861" y="2309"/>
                    <a:pt x="863" y="2309"/>
                    <a:pt x="864" y="2309"/>
                  </a:cubicBezTo>
                  <a:cubicBezTo>
                    <a:pt x="866" y="2309"/>
                    <a:pt x="868" y="2309"/>
                    <a:pt x="869" y="2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3231;p76">
              <a:extLst>
                <a:ext uri="{FF2B5EF4-FFF2-40B4-BE49-F238E27FC236}">
                  <a16:creationId xmlns:a16="http://schemas.microsoft.com/office/drawing/2014/main" id="{721FFBC3-5CE4-276C-76CF-D8396D9A17F2}"/>
                </a:ext>
              </a:extLst>
            </p:cNvPr>
            <p:cNvSpPr/>
            <p:nvPr/>
          </p:nvSpPr>
          <p:spPr>
            <a:xfrm>
              <a:off x="4965858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1" y="0"/>
                    <a:pt x="1" y="111"/>
                    <a:pt x="1" y="245"/>
                  </a:cubicBezTo>
                  <a:lnTo>
                    <a:pt x="1" y="2546"/>
                  </a:lnTo>
                  <a:cubicBezTo>
                    <a:pt x="1" y="2680"/>
                    <a:pt x="111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6" y="2682"/>
                    <a:pt x="706" y="2551"/>
                  </a:cubicBezTo>
                  <a:lnTo>
                    <a:pt x="706" y="245"/>
                  </a:lnTo>
                  <a:cubicBezTo>
                    <a:pt x="706" y="111"/>
                    <a:pt x="819" y="0"/>
                    <a:pt x="948" y="0"/>
                  </a:cubicBezTo>
                  <a:close/>
                  <a:moveTo>
                    <a:pt x="938" y="2793"/>
                  </a:moveTo>
                  <a:cubicBezTo>
                    <a:pt x="940" y="2793"/>
                    <a:pt x="942" y="2793"/>
                    <a:pt x="943" y="2793"/>
                  </a:cubicBezTo>
                  <a:cubicBezTo>
                    <a:pt x="945" y="2793"/>
                    <a:pt x="946" y="2793"/>
                    <a:pt x="948" y="2793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3232;p76">
              <a:extLst>
                <a:ext uri="{FF2B5EF4-FFF2-40B4-BE49-F238E27FC236}">
                  <a16:creationId xmlns:a16="http://schemas.microsoft.com/office/drawing/2014/main" id="{A68D4C1D-C75E-E1EA-AAFF-8F94F08AAB1E}"/>
                </a:ext>
              </a:extLst>
            </p:cNvPr>
            <p:cNvSpPr/>
            <p:nvPr/>
          </p:nvSpPr>
          <p:spPr>
            <a:xfrm>
              <a:off x="5089070" y="1179023"/>
              <a:ext cx="26729" cy="78777"/>
            </a:xfrm>
            <a:custGeom>
              <a:avLst/>
              <a:gdLst/>
              <a:ahLst/>
              <a:cxnLst/>
              <a:rect l="l" t="t" r="r" b="b"/>
              <a:pathLst>
                <a:path w="948" h="2794" extrusionOk="0">
                  <a:moveTo>
                    <a:pt x="245" y="0"/>
                  </a:moveTo>
                  <a:cubicBezTo>
                    <a:pt x="110" y="0"/>
                    <a:pt x="0" y="111"/>
                    <a:pt x="0" y="245"/>
                  </a:cubicBezTo>
                  <a:lnTo>
                    <a:pt x="0" y="2546"/>
                  </a:lnTo>
                  <a:cubicBezTo>
                    <a:pt x="0" y="2680"/>
                    <a:pt x="110" y="2793"/>
                    <a:pt x="245" y="2793"/>
                  </a:cubicBezTo>
                  <a:lnTo>
                    <a:pt x="938" y="2793"/>
                  </a:lnTo>
                  <a:cubicBezTo>
                    <a:pt x="813" y="2791"/>
                    <a:pt x="705" y="2682"/>
                    <a:pt x="705" y="2551"/>
                  </a:cubicBezTo>
                  <a:lnTo>
                    <a:pt x="705" y="245"/>
                  </a:lnTo>
                  <a:cubicBezTo>
                    <a:pt x="705" y="111"/>
                    <a:pt x="818" y="0"/>
                    <a:pt x="947" y="0"/>
                  </a:cubicBezTo>
                  <a:close/>
                  <a:moveTo>
                    <a:pt x="938" y="2793"/>
                  </a:moveTo>
                  <a:cubicBezTo>
                    <a:pt x="939" y="2793"/>
                    <a:pt x="941" y="2793"/>
                    <a:pt x="942" y="2793"/>
                  </a:cubicBezTo>
                  <a:cubicBezTo>
                    <a:pt x="944" y="2793"/>
                    <a:pt x="946" y="2793"/>
                    <a:pt x="947" y="2793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3233;p76">
              <a:extLst>
                <a:ext uri="{FF2B5EF4-FFF2-40B4-BE49-F238E27FC236}">
                  <a16:creationId xmlns:a16="http://schemas.microsoft.com/office/drawing/2014/main" id="{0B2D4935-D54F-8539-4E33-838E37D69305}"/>
                </a:ext>
              </a:extLst>
            </p:cNvPr>
            <p:cNvSpPr/>
            <p:nvPr/>
          </p:nvSpPr>
          <p:spPr>
            <a:xfrm>
              <a:off x="5030199" y="1185846"/>
              <a:ext cx="24530" cy="65130"/>
            </a:xfrm>
            <a:custGeom>
              <a:avLst/>
              <a:gdLst/>
              <a:ahLst/>
              <a:cxnLst/>
              <a:rect l="l" t="t" r="r" b="b"/>
              <a:pathLst>
                <a:path w="870" h="2310" extrusionOk="0">
                  <a:moveTo>
                    <a:pt x="215" y="1"/>
                  </a:moveTo>
                  <a:cubicBezTo>
                    <a:pt x="97" y="1"/>
                    <a:pt x="0" y="97"/>
                    <a:pt x="0" y="216"/>
                  </a:cubicBezTo>
                  <a:lnTo>
                    <a:pt x="0" y="2094"/>
                  </a:lnTo>
                  <a:cubicBezTo>
                    <a:pt x="0" y="2209"/>
                    <a:pt x="97" y="2309"/>
                    <a:pt x="215" y="2309"/>
                  </a:cubicBezTo>
                  <a:lnTo>
                    <a:pt x="859" y="2309"/>
                  </a:lnTo>
                  <a:cubicBezTo>
                    <a:pt x="743" y="2306"/>
                    <a:pt x="651" y="2212"/>
                    <a:pt x="651" y="2096"/>
                  </a:cubicBezTo>
                  <a:lnTo>
                    <a:pt x="651" y="216"/>
                  </a:lnTo>
                  <a:cubicBezTo>
                    <a:pt x="651" y="97"/>
                    <a:pt x="748" y="1"/>
                    <a:pt x="869" y="1"/>
                  </a:cubicBezTo>
                  <a:close/>
                  <a:moveTo>
                    <a:pt x="859" y="2309"/>
                  </a:moveTo>
                  <a:lnTo>
                    <a:pt x="859" y="2309"/>
                  </a:lnTo>
                  <a:cubicBezTo>
                    <a:pt x="861" y="2309"/>
                    <a:pt x="863" y="2309"/>
                    <a:pt x="864" y="2309"/>
                  </a:cubicBezTo>
                  <a:cubicBezTo>
                    <a:pt x="866" y="2309"/>
                    <a:pt x="868" y="2309"/>
                    <a:pt x="869" y="2309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3234;p76">
              <a:extLst>
                <a:ext uri="{FF2B5EF4-FFF2-40B4-BE49-F238E27FC236}">
                  <a16:creationId xmlns:a16="http://schemas.microsoft.com/office/drawing/2014/main" id="{F9BF7542-DAA6-602C-3773-99DD98FC3E5D}"/>
                </a:ext>
              </a:extLst>
            </p:cNvPr>
            <p:cNvSpPr/>
            <p:nvPr/>
          </p:nvSpPr>
          <p:spPr>
            <a:xfrm>
              <a:off x="5017529" y="1273928"/>
              <a:ext cx="43167" cy="30676"/>
            </a:xfrm>
            <a:custGeom>
              <a:avLst/>
              <a:gdLst/>
              <a:ahLst/>
              <a:cxnLst/>
              <a:rect l="l" t="t" r="r" b="b"/>
              <a:pathLst>
                <a:path w="1531" h="1088" extrusionOk="0">
                  <a:moveTo>
                    <a:pt x="1087" y="0"/>
                  </a:moveTo>
                  <a:cubicBezTo>
                    <a:pt x="487" y="0"/>
                    <a:pt x="0" y="490"/>
                    <a:pt x="0" y="1087"/>
                  </a:cubicBezTo>
                  <a:lnTo>
                    <a:pt x="888" y="1087"/>
                  </a:lnTo>
                  <a:cubicBezTo>
                    <a:pt x="891" y="643"/>
                    <a:pt x="1154" y="264"/>
                    <a:pt x="1531" y="94"/>
                  </a:cubicBezTo>
                  <a:cubicBezTo>
                    <a:pt x="1396" y="35"/>
                    <a:pt x="1243" y="0"/>
                    <a:pt x="1087" y="0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3513;p76">
            <a:extLst>
              <a:ext uri="{FF2B5EF4-FFF2-40B4-BE49-F238E27FC236}">
                <a16:creationId xmlns:a16="http://schemas.microsoft.com/office/drawing/2014/main" id="{CCD13706-F75A-087B-617C-36A55568742A}"/>
              </a:ext>
            </a:extLst>
          </p:cNvPr>
          <p:cNvGrpSpPr/>
          <p:nvPr/>
        </p:nvGrpSpPr>
        <p:grpSpPr>
          <a:xfrm>
            <a:off x="4236061" y="2287574"/>
            <a:ext cx="391826" cy="391882"/>
            <a:chOff x="7753741" y="1876878"/>
            <a:chExt cx="391826" cy="391882"/>
          </a:xfrm>
        </p:grpSpPr>
        <p:sp>
          <p:nvSpPr>
            <p:cNvPr id="1123" name="Google Shape;3514;p76">
              <a:extLst>
                <a:ext uri="{FF2B5EF4-FFF2-40B4-BE49-F238E27FC236}">
                  <a16:creationId xmlns:a16="http://schemas.microsoft.com/office/drawing/2014/main" id="{AC146598-706C-4C47-79D2-ECE390F2514B}"/>
                </a:ext>
              </a:extLst>
            </p:cNvPr>
            <p:cNvSpPr/>
            <p:nvPr/>
          </p:nvSpPr>
          <p:spPr>
            <a:xfrm>
              <a:off x="7977834" y="1894782"/>
              <a:ext cx="22105" cy="96709"/>
            </a:xfrm>
            <a:custGeom>
              <a:avLst/>
              <a:gdLst/>
              <a:ahLst/>
              <a:cxnLst/>
              <a:rect l="l" t="t" r="r" b="b"/>
              <a:pathLst>
                <a:path w="784" h="3430" extrusionOk="0">
                  <a:moveTo>
                    <a:pt x="560" y="0"/>
                  </a:moveTo>
                  <a:cubicBezTo>
                    <a:pt x="457" y="0"/>
                    <a:pt x="365" y="80"/>
                    <a:pt x="353" y="188"/>
                  </a:cubicBezTo>
                  <a:lnTo>
                    <a:pt x="14" y="3198"/>
                  </a:lnTo>
                  <a:cubicBezTo>
                    <a:pt x="0" y="3311"/>
                    <a:pt x="84" y="3416"/>
                    <a:pt x="197" y="3430"/>
                  </a:cubicBezTo>
                  <a:lnTo>
                    <a:pt x="221" y="3430"/>
                  </a:lnTo>
                  <a:cubicBezTo>
                    <a:pt x="326" y="3430"/>
                    <a:pt x="417" y="3352"/>
                    <a:pt x="431" y="3244"/>
                  </a:cubicBezTo>
                  <a:lnTo>
                    <a:pt x="770" y="233"/>
                  </a:lnTo>
                  <a:cubicBezTo>
                    <a:pt x="783" y="120"/>
                    <a:pt x="700" y="15"/>
                    <a:pt x="584" y="2"/>
                  </a:cubicBezTo>
                  <a:cubicBezTo>
                    <a:pt x="576" y="1"/>
                    <a:pt x="568" y="0"/>
                    <a:pt x="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3515;p76">
              <a:extLst>
                <a:ext uri="{FF2B5EF4-FFF2-40B4-BE49-F238E27FC236}">
                  <a16:creationId xmlns:a16="http://schemas.microsoft.com/office/drawing/2014/main" id="{9A730FBE-B699-AA85-043A-E2ECF67759EF}"/>
                </a:ext>
              </a:extLst>
            </p:cNvPr>
            <p:cNvSpPr/>
            <p:nvPr/>
          </p:nvSpPr>
          <p:spPr>
            <a:xfrm>
              <a:off x="7892629" y="1884913"/>
              <a:ext cx="98739" cy="21541"/>
            </a:xfrm>
            <a:custGeom>
              <a:avLst/>
              <a:gdLst/>
              <a:ahLst/>
              <a:cxnLst/>
              <a:rect l="l" t="t" r="r" b="b"/>
              <a:pathLst>
                <a:path w="3502" h="764" extrusionOk="0">
                  <a:moveTo>
                    <a:pt x="3281" y="1"/>
                  </a:moveTo>
                  <a:cubicBezTo>
                    <a:pt x="3273" y="1"/>
                    <a:pt x="3264" y="1"/>
                    <a:pt x="3256" y="2"/>
                  </a:cubicBezTo>
                  <a:lnTo>
                    <a:pt x="200" y="346"/>
                  </a:lnTo>
                  <a:cubicBezTo>
                    <a:pt x="84" y="360"/>
                    <a:pt x="1" y="465"/>
                    <a:pt x="14" y="578"/>
                  </a:cubicBezTo>
                  <a:cubicBezTo>
                    <a:pt x="28" y="683"/>
                    <a:pt x="119" y="764"/>
                    <a:pt x="224" y="764"/>
                  </a:cubicBezTo>
                  <a:lnTo>
                    <a:pt x="246" y="764"/>
                  </a:lnTo>
                  <a:lnTo>
                    <a:pt x="3305" y="419"/>
                  </a:lnTo>
                  <a:cubicBezTo>
                    <a:pt x="3418" y="406"/>
                    <a:pt x="3501" y="303"/>
                    <a:pt x="3488" y="188"/>
                  </a:cubicBezTo>
                  <a:cubicBezTo>
                    <a:pt x="3475" y="80"/>
                    <a:pt x="3386" y="1"/>
                    <a:pt x="328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3516;p76">
              <a:extLst>
                <a:ext uri="{FF2B5EF4-FFF2-40B4-BE49-F238E27FC236}">
                  <a16:creationId xmlns:a16="http://schemas.microsoft.com/office/drawing/2014/main" id="{27947D2D-6A25-0CC9-C47D-3BDF35C1F818}"/>
                </a:ext>
              </a:extLst>
            </p:cNvPr>
            <p:cNvSpPr/>
            <p:nvPr/>
          </p:nvSpPr>
          <p:spPr>
            <a:xfrm>
              <a:off x="7896887" y="1917591"/>
              <a:ext cx="87264" cy="85459"/>
            </a:xfrm>
            <a:custGeom>
              <a:avLst/>
              <a:gdLst/>
              <a:ahLst/>
              <a:cxnLst/>
              <a:rect l="l" t="t" r="r" b="b"/>
              <a:pathLst>
                <a:path w="3095" h="3031" extrusionOk="0">
                  <a:moveTo>
                    <a:pt x="684" y="0"/>
                  </a:moveTo>
                  <a:lnTo>
                    <a:pt x="530" y="86"/>
                  </a:lnTo>
                  <a:lnTo>
                    <a:pt x="224" y="678"/>
                  </a:lnTo>
                  <a:lnTo>
                    <a:pt x="0" y="1369"/>
                  </a:lnTo>
                  <a:lnTo>
                    <a:pt x="0" y="1905"/>
                  </a:lnTo>
                  <a:lnTo>
                    <a:pt x="43" y="2292"/>
                  </a:lnTo>
                  <a:lnTo>
                    <a:pt x="1031" y="2957"/>
                  </a:lnTo>
                  <a:cubicBezTo>
                    <a:pt x="1214" y="3006"/>
                    <a:pt x="1402" y="3030"/>
                    <a:pt x="1590" y="3030"/>
                  </a:cubicBezTo>
                  <a:cubicBezTo>
                    <a:pt x="2135" y="3030"/>
                    <a:pt x="2680" y="2824"/>
                    <a:pt x="3094" y="2405"/>
                  </a:cubicBezTo>
                  <a:lnTo>
                    <a:pt x="6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3517;p76">
              <a:extLst>
                <a:ext uri="{FF2B5EF4-FFF2-40B4-BE49-F238E27FC236}">
                  <a16:creationId xmlns:a16="http://schemas.microsoft.com/office/drawing/2014/main" id="{04751CE1-BD12-4E3A-A8C3-EEC975B58272}"/>
                </a:ext>
              </a:extLst>
            </p:cNvPr>
            <p:cNvSpPr/>
            <p:nvPr/>
          </p:nvSpPr>
          <p:spPr>
            <a:xfrm>
              <a:off x="7875656" y="1900505"/>
              <a:ext cx="42123" cy="83401"/>
            </a:xfrm>
            <a:custGeom>
              <a:avLst/>
              <a:gdLst/>
              <a:ahLst/>
              <a:cxnLst/>
              <a:rect l="l" t="t" r="r" b="b"/>
              <a:pathLst>
                <a:path w="1494" h="2958" extrusionOk="0">
                  <a:moveTo>
                    <a:pt x="829" y="1"/>
                  </a:moveTo>
                  <a:cubicBezTo>
                    <a:pt x="67" y="762"/>
                    <a:pt x="0" y="1957"/>
                    <a:pt x="630" y="2793"/>
                  </a:cubicBezTo>
                  <a:lnTo>
                    <a:pt x="874" y="2957"/>
                  </a:lnTo>
                  <a:cubicBezTo>
                    <a:pt x="708" y="2164"/>
                    <a:pt x="915" y="1306"/>
                    <a:pt x="1493" y="668"/>
                  </a:cubicBezTo>
                  <a:lnTo>
                    <a:pt x="82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3518;p76">
              <a:extLst>
                <a:ext uri="{FF2B5EF4-FFF2-40B4-BE49-F238E27FC236}">
                  <a16:creationId xmlns:a16="http://schemas.microsoft.com/office/drawing/2014/main" id="{62B5CC65-BE69-CEDC-E403-13E310998360}"/>
                </a:ext>
              </a:extLst>
            </p:cNvPr>
            <p:cNvSpPr/>
            <p:nvPr/>
          </p:nvSpPr>
          <p:spPr>
            <a:xfrm>
              <a:off x="7896887" y="1977872"/>
              <a:ext cx="35159" cy="76578"/>
            </a:xfrm>
            <a:custGeom>
              <a:avLst/>
              <a:gdLst/>
              <a:ahLst/>
              <a:cxnLst/>
              <a:rect l="l" t="t" r="r" b="b"/>
              <a:pathLst>
                <a:path w="1247" h="2716" extrusionOk="0">
                  <a:moveTo>
                    <a:pt x="506" y="1"/>
                  </a:moveTo>
                  <a:lnTo>
                    <a:pt x="310" y="340"/>
                  </a:lnTo>
                  <a:lnTo>
                    <a:pt x="0" y="2716"/>
                  </a:lnTo>
                  <a:lnTo>
                    <a:pt x="1074" y="2716"/>
                  </a:lnTo>
                  <a:lnTo>
                    <a:pt x="1246" y="2573"/>
                  </a:lnTo>
                  <a:lnTo>
                    <a:pt x="982" y="499"/>
                  </a:lnTo>
                  <a:cubicBezTo>
                    <a:pt x="953" y="262"/>
                    <a:pt x="829" y="95"/>
                    <a:pt x="6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3519;p76">
              <a:extLst>
                <a:ext uri="{FF2B5EF4-FFF2-40B4-BE49-F238E27FC236}">
                  <a16:creationId xmlns:a16="http://schemas.microsoft.com/office/drawing/2014/main" id="{09115D4D-5FC5-79A9-F096-64F0023232A8}"/>
                </a:ext>
              </a:extLst>
            </p:cNvPr>
            <p:cNvSpPr/>
            <p:nvPr/>
          </p:nvSpPr>
          <p:spPr>
            <a:xfrm>
              <a:off x="7878983" y="1974855"/>
              <a:ext cx="36654" cy="79510"/>
            </a:xfrm>
            <a:custGeom>
              <a:avLst/>
              <a:gdLst/>
              <a:ahLst/>
              <a:cxnLst/>
              <a:rect l="l" t="t" r="r" b="b"/>
              <a:pathLst>
                <a:path w="1300" h="2820" extrusionOk="0">
                  <a:moveTo>
                    <a:pt x="941" y="0"/>
                  </a:moveTo>
                  <a:cubicBezTo>
                    <a:pt x="627" y="0"/>
                    <a:pt x="314" y="199"/>
                    <a:pt x="264" y="598"/>
                  </a:cubicBezTo>
                  <a:lnTo>
                    <a:pt x="0" y="2677"/>
                  </a:lnTo>
                  <a:lnTo>
                    <a:pt x="173" y="2820"/>
                  </a:lnTo>
                  <a:lnTo>
                    <a:pt x="888" y="2820"/>
                  </a:lnTo>
                  <a:lnTo>
                    <a:pt x="716" y="2677"/>
                  </a:lnTo>
                  <a:lnTo>
                    <a:pt x="980" y="598"/>
                  </a:lnTo>
                  <a:cubicBezTo>
                    <a:pt x="1009" y="358"/>
                    <a:pt x="1133" y="189"/>
                    <a:pt x="1300" y="94"/>
                  </a:cubicBezTo>
                  <a:cubicBezTo>
                    <a:pt x="1191" y="32"/>
                    <a:pt x="1066" y="0"/>
                    <a:pt x="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3520;p76">
              <a:extLst>
                <a:ext uri="{FF2B5EF4-FFF2-40B4-BE49-F238E27FC236}">
                  <a16:creationId xmlns:a16="http://schemas.microsoft.com/office/drawing/2014/main" id="{DF039952-5F5C-8216-03B7-01A353298C1E}"/>
                </a:ext>
              </a:extLst>
            </p:cNvPr>
            <p:cNvSpPr/>
            <p:nvPr/>
          </p:nvSpPr>
          <p:spPr>
            <a:xfrm>
              <a:off x="7886793" y="1888861"/>
              <a:ext cx="109425" cy="108410"/>
            </a:xfrm>
            <a:custGeom>
              <a:avLst/>
              <a:gdLst/>
              <a:ahLst/>
              <a:cxnLst/>
              <a:rect l="l" t="t" r="r" b="b"/>
              <a:pathLst>
                <a:path w="3881" h="3845" extrusionOk="0">
                  <a:moveTo>
                    <a:pt x="229" y="1"/>
                  </a:moveTo>
                  <a:cubicBezTo>
                    <a:pt x="175" y="1"/>
                    <a:pt x="122" y="21"/>
                    <a:pt x="81" y="61"/>
                  </a:cubicBezTo>
                  <a:cubicBezTo>
                    <a:pt x="1" y="142"/>
                    <a:pt x="1" y="276"/>
                    <a:pt x="81" y="357"/>
                  </a:cubicBezTo>
                  <a:lnTo>
                    <a:pt x="3504" y="3785"/>
                  </a:lnTo>
                  <a:cubicBezTo>
                    <a:pt x="3544" y="3825"/>
                    <a:pt x="3598" y="3844"/>
                    <a:pt x="3652" y="3844"/>
                  </a:cubicBezTo>
                  <a:cubicBezTo>
                    <a:pt x="3705" y="3844"/>
                    <a:pt x="3759" y="3823"/>
                    <a:pt x="3800" y="3782"/>
                  </a:cubicBezTo>
                  <a:cubicBezTo>
                    <a:pt x="3880" y="3701"/>
                    <a:pt x="3880" y="3567"/>
                    <a:pt x="3800" y="3486"/>
                  </a:cubicBezTo>
                  <a:lnTo>
                    <a:pt x="377" y="61"/>
                  </a:lnTo>
                  <a:cubicBezTo>
                    <a:pt x="337" y="21"/>
                    <a:pt x="283" y="1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3521;p76">
              <a:extLst>
                <a:ext uri="{FF2B5EF4-FFF2-40B4-BE49-F238E27FC236}">
                  <a16:creationId xmlns:a16="http://schemas.microsoft.com/office/drawing/2014/main" id="{CFC78094-2A5F-039D-5D9C-D557511BC923}"/>
                </a:ext>
              </a:extLst>
            </p:cNvPr>
            <p:cNvSpPr/>
            <p:nvPr/>
          </p:nvSpPr>
          <p:spPr>
            <a:xfrm>
              <a:off x="7777565" y="2050559"/>
              <a:ext cx="368001" cy="173738"/>
            </a:xfrm>
            <a:custGeom>
              <a:avLst/>
              <a:gdLst/>
              <a:ahLst/>
              <a:cxnLst/>
              <a:rect l="l" t="t" r="r" b="b"/>
              <a:pathLst>
                <a:path w="13052" h="6162" extrusionOk="0">
                  <a:moveTo>
                    <a:pt x="237" y="0"/>
                  </a:moveTo>
                  <a:lnTo>
                    <a:pt x="170" y="49"/>
                  </a:lnTo>
                  <a:lnTo>
                    <a:pt x="0" y="377"/>
                  </a:lnTo>
                  <a:lnTo>
                    <a:pt x="0" y="5949"/>
                  </a:lnTo>
                  <a:lnTo>
                    <a:pt x="205" y="6162"/>
                  </a:lnTo>
                  <a:lnTo>
                    <a:pt x="12675" y="6162"/>
                  </a:lnTo>
                  <a:cubicBezTo>
                    <a:pt x="12882" y="6162"/>
                    <a:pt x="13052" y="5992"/>
                    <a:pt x="13052" y="5785"/>
                  </a:cubicBezTo>
                  <a:lnTo>
                    <a:pt x="13052" y="3455"/>
                  </a:lnTo>
                  <a:lnTo>
                    <a:pt x="12726" y="3194"/>
                  </a:lnTo>
                  <a:lnTo>
                    <a:pt x="12726" y="2863"/>
                  </a:lnTo>
                  <a:lnTo>
                    <a:pt x="10859" y="1351"/>
                  </a:lnTo>
                  <a:lnTo>
                    <a:pt x="11018" y="1085"/>
                  </a:lnTo>
                  <a:lnTo>
                    <a:pt x="10178" y="323"/>
                  </a:lnTo>
                  <a:cubicBezTo>
                    <a:pt x="9955" y="116"/>
                    <a:pt x="9659" y="0"/>
                    <a:pt x="93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3522;p76">
              <a:extLst>
                <a:ext uri="{FF2B5EF4-FFF2-40B4-BE49-F238E27FC236}">
                  <a16:creationId xmlns:a16="http://schemas.microsoft.com/office/drawing/2014/main" id="{D5D3AAAE-8932-8BA1-65CA-148617AD81AD}"/>
                </a:ext>
              </a:extLst>
            </p:cNvPr>
            <p:cNvSpPr/>
            <p:nvPr/>
          </p:nvSpPr>
          <p:spPr>
            <a:xfrm>
              <a:off x="7753741" y="2050559"/>
              <a:ext cx="35751" cy="173597"/>
            </a:xfrm>
            <a:custGeom>
              <a:avLst/>
              <a:gdLst/>
              <a:ahLst/>
              <a:cxnLst/>
              <a:rect l="l" t="t" r="r" b="b"/>
              <a:pathLst>
                <a:path w="1268" h="6157" extrusionOk="0">
                  <a:moveTo>
                    <a:pt x="356" y="0"/>
                  </a:moveTo>
                  <a:cubicBezTo>
                    <a:pt x="162" y="0"/>
                    <a:pt x="0" y="167"/>
                    <a:pt x="0" y="377"/>
                  </a:cubicBezTo>
                  <a:lnTo>
                    <a:pt x="0" y="3011"/>
                  </a:lnTo>
                  <a:lnTo>
                    <a:pt x="135" y="3113"/>
                  </a:lnTo>
                  <a:lnTo>
                    <a:pt x="135" y="4060"/>
                  </a:lnTo>
                  <a:lnTo>
                    <a:pt x="0" y="4163"/>
                  </a:lnTo>
                  <a:lnTo>
                    <a:pt x="0" y="5780"/>
                  </a:lnTo>
                  <a:cubicBezTo>
                    <a:pt x="0" y="5989"/>
                    <a:pt x="167" y="6156"/>
                    <a:pt x="377" y="6156"/>
                  </a:cubicBezTo>
                  <a:lnTo>
                    <a:pt x="1249" y="6156"/>
                  </a:lnTo>
                  <a:cubicBezTo>
                    <a:pt x="1053" y="6151"/>
                    <a:pt x="899" y="5986"/>
                    <a:pt x="899" y="5785"/>
                  </a:cubicBezTo>
                  <a:lnTo>
                    <a:pt x="899" y="377"/>
                  </a:lnTo>
                  <a:cubicBezTo>
                    <a:pt x="899" y="167"/>
                    <a:pt x="1063" y="0"/>
                    <a:pt x="1268" y="0"/>
                  </a:cubicBezTo>
                  <a:close/>
                  <a:moveTo>
                    <a:pt x="1249" y="6156"/>
                  </a:moveTo>
                  <a:lnTo>
                    <a:pt x="1249" y="6156"/>
                  </a:lnTo>
                  <a:cubicBezTo>
                    <a:pt x="1252" y="6156"/>
                    <a:pt x="1255" y="6156"/>
                    <a:pt x="1258" y="6156"/>
                  </a:cubicBezTo>
                  <a:cubicBezTo>
                    <a:pt x="1261" y="6156"/>
                    <a:pt x="1264" y="6156"/>
                    <a:pt x="1268" y="615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3523;p76">
              <a:extLst>
                <a:ext uri="{FF2B5EF4-FFF2-40B4-BE49-F238E27FC236}">
                  <a16:creationId xmlns:a16="http://schemas.microsoft.com/office/drawing/2014/main" id="{23237DB7-24D1-E56A-ADCF-5CCDE08ED78D}"/>
                </a:ext>
              </a:extLst>
            </p:cNvPr>
            <p:cNvSpPr/>
            <p:nvPr/>
          </p:nvSpPr>
          <p:spPr>
            <a:xfrm>
              <a:off x="8036001" y="2182173"/>
              <a:ext cx="66117" cy="85290"/>
            </a:xfrm>
            <a:custGeom>
              <a:avLst/>
              <a:gdLst/>
              <a:ahLst/>
              <a:cxnLst/>
              <a:rect l="l" t="t" r="r" b="b"/>
              <a:pathLst>
                <a:path w="2345" h="3025" extrusionOk="0">
                  <a:moveTo>
                    <a:pt x="940" y="0"/>
                  </a:moveTo>
                  <a:lnTo>
                    <a:pt x="162" y="662"/>
                  </a:lnTo>
                  <a:lnTo>
                    <a:pt x="1" y="1208"/>
                  </a:lnTo>
                  <a:lnTo>
                    <a:pt x="1" y="1854"/>
                  </a:lnTo>
                  <a:lnTo>
                    <a:pt x="420" y="2653"/>
                  </a:lnTo>
                  <a:lnTo>
                    <a:pt x="803" y="2920"/>
                  </a:lnTo>
                  <a:lnTo>
                    <a:pt x="1166" y="3025"/>
                  </a:lnTo>
                  <a:cubicBezTo>
                    <a:pt x="1844" y="2850"/>
                    <a:pt x="2344" y="2236"/>
                    <a:pt x="2344" y="1504"/>
                  </a:cubicBezTo>
                  <a:cubicBezTo>
                    <a:pt x="2344" y="794"/>
                    <a:pt x="1879" y="194"/>
                    <a:pt x="12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3524;p76">
              <a:extLst>
                <a:ext uri="{FF2B5EF4-FFF2-40B4-BE49-F238E27FC236}">
                  <a16:creationId xmlns:a16="http://schemas.microsoft.com/office/drawing/2014/main" id="{951313B6-C7C6-BDDC-4A97-AEEE3F20FC32}"/>
                </a:ext>
              </a:extLst>
            </p:cNvPr>
            <p:cNvSpPr/>
            <p:nvPr/>
          </p:nvSpPr>
          <p:spPr>
            <a:xfrm>
              <a:off x="8013698" y="2180200"/>
              <a:ext cx="57236" cy="88560"/>
            </a:xfrm>
            <a:custGeom>
              <a:avLst/>
              <a:gdLst/>
              <a:ahLst/>
              <a:cxnLst/>
              <a:rect l="l" t="t" r="r" b="b"/>
              <a:pathLst>
                <a:path w="2030" h="3141" extrusionOk="0">
                  <a:moveTo>
                    <a:pt x="1572" y="0"/>
                  </a:moveTo>
                  <a:cubicBezTo>
                    <a:pt x="706" y="0"/>
                    <a:pt x="1" y="703"/>
                    <a:pt x="1" y="1569"/>
                  </a:cubicBezTo>
                  <a:cubicBezTo>
                    <a:pt x="1" y="2438"/>
                    <a:pt x="706" y="3140"/>
                    <a:pt x="1572" y="3140"/>
                  </a:cubicBezTo>
                  <a:cubicBezTo>
                    <a:pt x="1731" y="3140"/>
                    <a:pt x="1884" y="3116"/>
                    <a:pt x="2029" y="3073"/>
                  </a:cubicBezTo>
                  <a:cubicBezTo>
                    <a:pt x="1386" y="2874"/>
                    <a:pt x="916" y="2277"/>
                    <a:pt x="916" y="1569"/>
                  </a:cubicBezTo>
                  <a:cubicBezTo>
                    <a:pt x="916" y="864"/>
                    <a:pt x="1384" y="264"/>
                    <a:pt x="2029" y="68"/>
                  </a:cubicBezTo>
                  <a:cubicBezTo>
                    <a:pt x="1884" y="22"/>
                    <a:pt x="1731" y="0"/>
                    <a:pt x="1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3525;p76">
              <a:extLst>
                <a:ext uri="{FF2B5EF4-FFF2-40B4-BE49-F238E27FC236}">
                  <a16:creationId xmlns:a16="http://schemas.microsoft.com/office/drawing/2014/main" id="{4B90FBDC-D6A4-8B88-295C-DD740CC40895}"/>
                </a:ext>
              </a:extLst>
            </p:cNvPr>
            <p:cNvSpPr/>
            <p:nvPr/>
          </p:nvSpPr>
          <p:spPr>
            <a:xfrm>
              <a:off x="8042147" y="2081207"/>
              <a:ext cx="103419" cy="66625"/>
            </a:xfrm>
            <a:custGeom>
              <a:avLst/>
              <a:gdLst/>
              <a:ahLst/>
              <a:cxnLst/>
              <a:rect l="l" t="t" r="r" b="b"/>
              <a:pathLst>
                <a:path w="3668" h="2363" extrusionOk="0">
                  <a:moveTo>
                    <a:pt x="173" y="0"/>
                  </a:moveTo>
                  <a:lnTo>
                    <a:pt x="1" y="151"/>
                  </a:lnTo>
                  <a:lnTo>
                    <a:pt x="1" y="2215"/>
                  </a:lnTo>
                  <a:lnTo>
                    <a:pt x="213" y="2363"/>
                  </a:lnTo>
                  <a:lnTo>
                    <a:pt x="3668" y="2363"/>
                  </a:lnTo>
                  <a:lnTo>
                    <a:pt x="3668" y="2018"/>
                  </a:lnTo>
                  <a:cubicBezTo>
                    <a:pt x="3668" y="1911"/>
                    <a:pt x="3619" y="1808"/>
                    <a:pt x="3544" y="1738"/>
                  </a:cubicBezTo>
                  <a:lnTo>
                    <a:pt x="16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3526;p76">
              <a:extLst>
                <a:ext uri="{FF2B5EF4-FFF2-40B4-BE49-F238E27FC236}">
                  <a16:creationId xmlns:a16="http://schemas.microsoft.com/office/drawing/2014/main" id="{764C4121-0A01-CB4F-1F36-7B1B11ED6B6E}"/>
                </a:ext>
              </a:extLst>
            </p:cNvPr>
            <p:cNvSpPr/>
            <p:nvPr/>
          </p:nvSpPr>
          <p:spPr>
            <a:xfrm>
              <a:off x="7940420" y="2081207"/>
              <a:ext cx="48213" cy="66625"/>
            </a:xfrm>
            <a:custGeom>
              <a:avLst/>
              <a:gdLst/>
              <a:ahLst/>
              <a:cxnLst/>
              <a:rect l="l" t="t" r="r" b="b"/>
              <a:pathLst>
                <a:path w="1710" h="2363" extrusionOk="0">
                  <a:moveTo>
                    <a:pt x="243" y="0"/>
                  </a:moveTo>
                  <a:lnTo>
                    <a:pt x="71" y="154"/>
                  </a:lnTo>
                  <a:lnTo>
                    <a:pt x="1" y="323"/>
                  </a:lnTo>
                  <a:lnTo>
                    <a:pt x="1" y="2201"/>
                  </a:lnTo>
                  <a:lnTo>
                    <a:pt x="291" y="2363"/>
                  </a:lnTo>
                  <a:lnTo>
                    <a:pt x="1373" y="2363"/>
                  </a:lnTo>
                  <a:cubicBezTo>
                    <a:pt x="1559" y="2363"/>
                    <a:pt x="1709" y="2212"/>
                    <a:pt x="1709" y="2026"/>
                  </a:cubicBezTo>
                  <a:lnTo>
                    <a:pt x="1709" y="337"/>
                  </a:lnTo>
                  <a:cubicBezTo>
                    <a:pt x="1709" y="151"/>
                    <a:pt x="1561" y="0"/>
                    <a:pt x="13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3527;p76">
              <a:extLst>
                <a:ext uri="{FF2B5EF4-FFF2-40B4-BE49-F238E27FC236}">
                  <a16:creationId xmlns:a16="http://schemas.microsoft.com/office/drawing/2014/main" id="{9CF677A5-4A77-A0B9-E661-3D004F420E44}"/>
                </a:ext>
              </a:extLst>
            </p:cNvPr>
            <p:cNvSpPr/>
            <p:nvPr/>
          </p:nvSpPr>
          <p:spPr>
            <a:xfrm>
              <a:off x="7842498" y="2081207"/>
              <a:ext cx="45986" cy="66625"/>
            </a:xfrm>
            <a:custGeom>
              <a:avLst/>
              <a:gdLst/>
              <a:ahLst/>
              <a:cxnLst/>
              <a:rect l="l" t="t" r="r" b="b"/>
              <a:pathLst>
                <a:path w="1631" h="2363" extrusionOk="0">
                  <a:moveTo>
                    <a:pt x="154" y="0"/>
                  </a:moveTo>
                  <a:lnTo>
                    <a:pt x="0" y="151"/>
                  </a:lnTo>
                  <a:lnTo>
                    <a:pt x="0" y="2215"/>
                  </a:lnTo>
                  <a:lnTo>
                    <a:pt x="205" y="2363"/>
                  </a:lnTo>
                  <a:lnTo>
                    <a:pt x="1294" y="2363"/>
                  </a:lnTo>
                  <a:cubicBezTo>
                    <a:pt x="1480" y="2363"/>
                    <a:pt x="1631" y="2212"/>
                    <a:pt x="1631" y="2026"/>
                  </a:cubicBezTo>
                  <a:lnTo>
                    <a:pt x="1631" y="337"/>
                  </a:lnTo>
                  <a:cubicBezTo>
                    <a:pt x="1628" y="151"/>
                    <a:pt x="1480" y="0"/>
                    <a:pt x="12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3528;p76">
              <a:extLst>
                <a:ext uri="{FF2B5EF4-FFF2-40B4-BE49-F238E27FC236}">
                  <a16:creationId xmlns:a16="http://schemas.microsoft.com/office/drawing/2014/main" id="{EF483374-1188-9DB0-7B56-72A258CF3FF8}"/>
                </a:ext>
              </a:extLst>
            </p:cNvPr>
            <p:cNvSpPr/>
            <p:nvPr/>
          </p:nvSpPr>
          <p:spPr>
            <a:xfrm>
              <a:off x="8021508" y="2081066"/>
              <a:ext cx="30535" cy="66625"/>
            </a:xfrm>
            <a:custGeom>
              <a:avLst/>
              <a:gdLst/>
              <a:ahLst/>
              <a:cxnLst/>
              <a:rect l="l" t="t" r="r" b="b"/>
              <a:pathLst>
                <a:path w="1083" h="2363" extrusionOk="0">
                  <a:moveTo>
                    <a:pt x="321" y="0"/>
                  </a:moveTo>
                  <a:cubicBezTo>
                    <a:pt x="146" y="0"/>
                    <a:pt x="1" y="145"/>
                    <a:pt x="1" y="320"/>
                  </a:cubicBezTo>
                  <a:lnTo>
                    <a:pt x="1" y="2042"/>
                  </a:lnTo>
                  <a:cubicBezTo>
                    <a:pt x="1" y="2217"/>
                    <a:pt x="146" y="2362"/>
                    <a:pt x="321" y="2362"/>
                  </a:cubicBezTo>
                  <a:lnTo>
                    <a:pt x="1072" y="2362"/>
                  </a:lnTo>
                  <a:cubicBezTo>
                    <a:pt x="899" y="2360"/>
                    <a:pt x="760" y="2222"/>
                    <a:pt x="760" y="2045"/>
                  </a:cubicBezTo>
                  <a:lnTo>
                    <a:pt x="760" y="320"/>
                  </a:lnTo>
                  <a:cubicBezTo>
                    <a:pt x="760" y="145"/>
                    <a:pt x="905" y="0"/>
                    <a:pt x="1082" y="0"/>
                  </a:cubicBezTo>
                  <a:close/>
                  <a:moveTo>
                    <a:pt x="1072" y="2362"/>
                  </a:moveTo>
                  <a:cubicBezTo>
                    <a:pt x="1074" y="2362"/>
                    <a:pt x="1076" y="2362"/>
                    <a:pt x="1077" y="2362"/>
                  </a:cubicBezTo>
                  <a:cubicBezTo>
                    <a:pt x="1079" y="2362"/>
                    <a:pt x="1081" y="2362"/>
                    <a:pt x="1082" y="23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3529;p76">
              <a:extLst>
                <a:ext uri="{FF2B5EF4-FFF2-40B4-BE49-F238E27FC236}">
                  <a16:creationId xmlns:a16="http://schemas.microsoft.com/office/drawing/2014/main" id="{54AF50A9-F3BA-8C43-6697-F5349AA8571B}"/>
                </a:ext>
              </a:extLst>
            </p:cNvPr>
            <p:cNvSpPr/>
            <p:nvPr/>
          </p:nvSpPr>
          <p:spPr>
            <a:xfrm>
              <a:off x="7921162" y="2081291"/>
              <a:ext cx="31043" cy="66709"/>
            </a:xfrm>
            <a:custGeom>
              <a:avLst/>
              <a:gdLst/>
              <a:ahLst/>
              <a:cxnLst/>
              <a:rect l="l" t="t" r="r" b="b"/>
              <a:pathLst>
                <a:path w="1101" h="2366" extrusionOk="0">
                  <a:moveTo>
                    <a:pt x="337" y="0"/>
                  </a:moveTo>
                  <a:cubicBezTo>
                    <a:pt x="154" y="0"/>
                    <a:pt x="0" y="151"/>
                    <a:pt x="0" y="336"/>
                  </a:cubicBezTo>
                  <a:lnTo>
                    <a:pt x="0" y="2026"/>
                  </a:lnTo>
                  <a:cubicBezTo>
                    <a:pt x="0" y="2212"/>
                    <a:pt x="154" y="2365"/>
                    <a:pt x="337" y="2365"/>
                  </a:cubicBezTo>
                  <a:lnTo>
                    <a:pt x="1101" y="2365"/>
                  </a:lnTo>
                  <a:cubicBezTo>
                    <a:pt x="915" y="2357"/>
                    <a:pt x="764" y="2206"/>
                    <a:pt x="764" y="2023"/>
                  </a:cubicBezTo>
                  <a:lnTo>
                    <a:pt x="764" y="334"/>
                  </a:lnTo>
                  <a:cubicBezTo>
                    <a:pt x="764" y="148"/>
                    <a:pt x="915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3530;p76">
              <a:extLst>
                <a:ext uri="{FF2B5EF4-FFF2-40B4-BE49-F238E27FC236}">
                  <a16:creationId xmlns:a16="http://schemas.microsoft.com/office/drawing/2014/main" id="{3ECCA7BB-CCF7-C3AE-8806-7FBA85129A82}"/>
                </a:ext>
              </a:extLst>
            </p:cNvPr>
            <p:cNvSpPr/>
            <p:nvPr/>
          </p:nvSpPr>
          <p:spPr>
            <a:xfrm>
              <a:off x="7821719" y="2081291"/>
              <a:ext cx="31043" cy="66709"/>
            </a:xfrm>
            <a:custGeom>
              <a:avLst/>
              <a:gdLst/>
              <a:ahLst/>
              <a:cxnLst/>
              <a:rect l="l" t="t" r="r" b="b"/>
              <a:pathLst>
                <a:path w="1101" h="2366" extrusionOk="0">
                  <a:moveTo>
                    <a:pt x="336" y="0"/>
                  </a:moveTo>
                  <a:cubicBezTo>
                    <a:pt x="151" y="0"/>
                    <a:pt x="0" y="151"/>
                    <a:pt x="0" y="336"/>
                  </a:cubicBezTo>
                  <a:lnTo>
                    <a:pt x="0" y="2026"/>
                  </a:lnTo>
                  <a:cubicBezTo>
                    <a:pt x="0" y="2212"/>
                    <a:pt x="151" y="2365"/>
                    <a:pt x="336" y="2365"/>
                  </a:cubicBezTo>
                  <a:lnTo>
                    <a:pt x="1101" y="2365"/>
                  </a:lnTo>
                  <a:cubicBezTo>
                    <a:pt x="918" y="2357"/>
                    <a:pt x="764" y="2206"/>
                    <a:pt x="764" y="2023"/>
                  </a:cubicBezTo>
                  <a:lnTo>
                    <a:pt x="764" y="334"/>
                  </a:lnTo>
                  <a:cubicBezTo>
                    <a:pt x="764" y="148"/>
                    <a:pt x="915" y="0"/>
                    <a:pt x="11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3531;p76">
              <a:extLst>
                <a:ext uri="{FF2B5EF4-FFF2-40B4-BE49-F238E27FC236}">
                  <a16:creationId xmlns:a16="http://schemas.microsoft.com/office/drawing/2014/main" id="{9E6DC74D-A9A4-ED60-4AA0-73022A1B3AF4}"/>
                </a:ext>
              </a:extLst>
            </p:cNvPr>
            <p:cNvSpPr/>
            <p:nvPr/>
          </p:nvSpPr>
          <p:spPr>
            <a:xfrm>
              <a:off x="7753741" y="2135510"/>
              <a:ext cx="29154" cy="32960"/>
            </a:xfrm>
            <a:custGeom>
              <a:avLst/>
              <a:gdLst/>
              <a:ahLst/>
              <a:cxnLst/>
              <a:rect l="l" t="t" r="r" b="b"/>
              <a:pathLst>
                <a:path w="1034" h="1169" extrusionOk="0">
                  <a:moveTo>
                    <a:pt x="0" y="1"/>
                  </a:moveTo>
                  <a:lnTo>
                    <a:pt x="0" y="1168"/>
                  </a:lnTo>
                  <a:lnTo>
                    <a:pt x="740" y="1168"/>
                  </a:lnTo>
                  <a:cubicBezTo>
                    <a:pt x="902" y="1168"/>
                    <a:pt x="1028" y="1037"/>
                    <a:pt x="1028" y="878"/>
                  </a:cubicBezTo>
                  <a:lnTo>
                    <a:pt x="1028" y="294"/>
                  </a:lnTo>
                  <a:cubicBezTo>
                    <a:pt x="1034" y="127"/>
                    <a:pt x="902" y="1"/>
                    <a:pt x="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3532;p76">
              <a:extLst>
                <a:ext uri="{FF2B5EF4-FFF2-40B4-BE49-F238E27FC236}">
                  <a16:creationId xmlns:a16="http://schemas.microsoft.com/office/drawing/2014/main" id="{5871CE36-654B-3FAC-AA15-078713FA0777}"/>
                </a:ext>
              </a:extLst>
            </p:cNvPr>
            <p:cNvSpPr/>
            <p:nvPr/>
          </p:nvSpPr>
          <p:spPr>
            <a:xfrm>
              <a:off x="8052156" y="2205829"/>
              <a:ext cx="26052" cy="36597"/>
            </a:xfrm>
            <a:custGeom>
              <a:avLst/>
              <a:gdLst/>
              <a:ahLst/>
              <a:cxnLst/>
              <a:rect l="l" t="t" r="r" b="b"/>
              <a:pathLst>
                <a:path w="924" h="1298" extrusionOk="0">
                  <a:moveTo>
                    <a:pt x="324" y="1"/>
                  </a:moveTo>
                  <a:lnTo>
                    <a:pt x="1" y="437"/>
                  </a:lnTo>
                  <a:lnTo>
                    <a:pt x="1" y="889"/>
                  </a:lnTo>
                  <a:lnTo>
                    <a:pt x="195" y="1212"/>
                  </a:lnTo>
                  <a:lnTo>
                    <a:pt x="351" y="1271"/>
                  </a:lnTo>
                  <a:lnTo>
                    <a:pt x="531" y="1298"/>
                  </a:lnTo>
                  <a:cubicBezTo>
                    <a:pt x="762" y="1177"/>
                    <a:pt x="921" y="929"/>
                    <a:pt x="921" y="652"/>
                  </a:cubicBezTo>
                  <a:cubicBezTo>
                    <a:pt x="924" y="369"/>
                    <a:pt x="768" y="122"/>
                    <a:pt x="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3533;p76">
              <a:extLst>
                <a:ext uri="{FF2B5EF4-FFF2-40B4-BE49-F238E27FC236}">
                  <a16:creationId xmlns:a16="http://schemas.microsoft.com/office/drawing/2014/main" id="{2743A63A-984F-D29A-6EC3-34799D0FA4A4}"/>
                </a:ext>
              </a:extLst>
            </p:cNvPr>
            <p:cNvSpPr/>
            <p:nvPr/>
          </p:nvSpPr>
          <p:spPr>
            <a:xfrm>
              <a:off x="8037382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29" y="1"/>
                  </a:moveTo>
                  <a:cubicBezTo>
                    <a:pt x="326" y="1"/>
                    <a:pt x="0" y="326"/>
                    <a:pt x="0" y="730"/>
                  </a:cubicBezTo>
                  <a:cubicBezTo>
                    <a:pt x="0" y="1134"/>
                    <a:pt x="326" y="1462"/>
                    <a:pt x="729" y="1462"/>
                  </a:cubicBezTo>
                  <a:cubicBezTo>
                    <a:pt x="850" y="1462"/>
                    <a:pt x="969" y="1430"/>
                    <a:pt x="1068" y="1376"/>
                  </a:cubicBezTo>
                  <a:cubicBezTo>
                    <a:pt x="837" y="1255"/>
                    <a:pt x="678" y="1010"/>
                    <a:pt x="678" y="730"/>
                  </a:cubicBezTo>
                  <a:cubicBezTo>
                    <a:pt x="678" y="453"/>
                    <a:pt x="837" y="205"/>
                    <a:pt x="1068" y="84"/>
                  </a:cubicBezTo>
                  <a:cubicBezTo>
                    <a:pt x="969" y="31"/>
                    <a:pt x="853" y="1"/>
                    <a:pt x="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3534;p76">
              <a:extLst>
                <a:ext uri="{FF2B5EF4-FFF2-40B4-BE49-F238E27FC236}">
                  <a16:creationId xmlns:a16="http://schemas.microsoft.com/office/drawing/2014/main" id="{7EC3F7C8-8304-B83F-F3B1-0E719BA9FD34}"/>
                </a:ext>
              </a:extLst>
            </p:cNvPr>
            <p:cNvSpPr/>
            <p:nvPr/>
          </p:nvSpPr>
          <p:spPr>
            <a:xfrm>
              <a:off x="7920401" y="2182173"/>
              <a:ext cx="66258" cy="85290"/>
            </a:xfrm>
            <a:custGeom>
              <a:avLst/>
              <a:gdLst/>
              <a:ahLst/>
              <a:cxnLst/>
              <a:rect l="l" t="t" r="r" b="b"/>
              <a:pathLst>
                <a:path w="2350" h="3025" extrusionOk="0">
                  <a:moveTo>
                    <a:pt x="939" y="0"/>
                  </a:moveTo>
                  <a:lnTo>
                    <a:pt x="162" y="662"/>
                  </a:lnTo>
                  <a:lnTo>
                    <a:pt x="0" y="1208"/>
                  </a:lnTo>
                  <a:lnTo>
                    <a:pt x="0" y="1854"/>
                  </a:lnTo>
                  <a:lnTo>
                    <a:pt x="420" y="2653"/>
                  </a:lnTo>
                  <a:lnTo>
                    <a:pt x="802" y="2920"/>
                  </a:lnTo>
                  <a:lnTo>
                    <a:pt x="1165" y="3025"/>
                  </a:lnTo>
                  <a:cubicBezTo>
                    <a:pt x="1843" y="2850"/>
                    <a:pt x="2347" y="2236"/>
                    <a:pt x="2347" y="1504"/>
                  </a:cubicBezTo>
                  <a:cubicBezTo>
                    <a:pt x="2349" y="794"/>
                    <a:pt x="1881" y="194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3535;p76">
              <a:extLst>
                <a:ext uri="{FF2B5EF4-FFF2-40B4-BE49-F238E27FC236}">
                  <a16:creationId xmlns:a16="http://schemas.microsoft.com/office/drawing/2014/main" id="{01A9E03E-5D23-50C4-6628-71533F88509F}"/>
                </a:ext>
              </a:extLst>
            </p:cNvPr>
            <p:cNvSpPr/>
            <p:nvPr/>
          </p:nvSpPr>
          <p:spPr>
            <a:xfrm>
              <a:off x="7898409" y="2180200"/>
              <a:ext cx="57208" cy="88560"/>
            </a:xfrm>
            <a:custGeom>
              <a:avLst/>
              <a:gdLst/>
              <a:ahLst/>
              <a:cxnLst/>
              <a:rect l="l" t="t" r="r" b="b"/>
              <a:pathLst>
                <a:path w="2029" h="3141" extrusionOk="0">
                  <a:moveTo>
                    <a:pt x="1571" y="0"/>
                  </a:moveTo>
                  <a:cubicBezTo>
                    <a:pt x="705" y="0"/>
                    <a:pt x="0" y="703"/>
                    <a:pt x="0" y="1569"/>
                  </a:cubicBezTo>
                  <a:cubicBezTo>
                    <a:pt x="0" y="2438"/>
                    <a:pt x="705" y="3140"/>
                    <a:pt x="1571" y="3140"/>
                  </a:cubicBezTo>
                  <a:cubicBezTo>
                    <a:pt x="1730" y="3140"/>
                    <a:pt x="1884" y="3116"/>
                    <a:pt x="2029" y="3073"/>
                  </a:cubicBezTo>
                  <a:cubicBezTo>
                    <a:pt x="1383" y="2874"/>
                    <a:pt x="915" y="2277"/>
                    <a:pt x="915" y="1569"/>
                  </a:cubicBezTo>
                  <a:cubicBezTo>
                    <a:pt x="915" y="864"/>
                    <a:pt x="1383" y="264"/>
                    <a:pt x="2029" y="68"/>
                  </a:cubicBezTo>
                  <a:cubicBezTo>
                    <a:pt x="1884" y="22"/>
                    <a:pt x="1730" y="0"/>
                    <a:pt x="15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3536;p76">
              <a:extLst>
                <a:ext uri="{FF2B5EF4-FFF2-40B4-BE49-F238E27FC236}">
                  <a16:creationId xmlns:a16="http://schemas.microsoft.com/office/drawing/2014/main" id="{8DAA8E51-8A16-139B-0D08-BEC1D506FBAF}"/>
                </a:ext>
              </a:extLst>
            </p:cNvPr>
            <p:cNvSpPr/>
            <p:nvPr/>
          </p:nvSpPr>
          <p:spPr>
            <a:xfrm>
              <a:off x="7937403" y="2205829"/>
              <a:ext cx="26109" cy="36597"/>
            </a:xfrm>
            <a:custGeom>
              <a:avLst/>
              <a:gdLst/>
              <a:ahLst/>
              <a:cxnLst/>
              <a:rect l="l" t="t" r="r" b="b"/>
              <a:pathLst>
                <a:path w="926" h="1298" extrusionOk="0">
                  <a:moveTo>
                    <a:pt x="323" y="1"/>
                  </a:moveTo>
                  <a:lnTo>
                    <a:pt x="0" y="437"/>
                  </a:lnTo>
                  <a:lnTo>
                    <a:pt x="0" y="889"/>
                  </a:lnTo>
                  <a:lnTo>
                    <a:pt x="197" y="1212"/>
                  </a:lnTo>
                  <a:lnTo>
                    <a:pt x="350" y="1271"/>
                  </a:lnTo>
                  <a:lnTo>
                    <a:pt x="533" y="1298"/>
                  </a:lnTo>
                  <a:cubicBezTo>
                    <a:pt x="764" y="1177"/>
                    <a:pt x="923" y="929"/>
                    <a:pt x="923" y="652"/>
                  </a:cubicBezTo>
                  <a:cubicBezTo>
                    <a:pt x="926" y="369"/>
                    <a:pt x="767" y="122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3537;p76">
              <a:extLst>
                <a:ext uri="{FF2B5EF4-FFF2-40B4-BE49-F238E27FC236}">
                  <a16:creationId xmlns:a16="http://schemas.microsoft.com/office/drawing/2014/main" id="{DE087765-27ED-8449-468C-9EA90FEA1DDA}"/>
                </a:ext>
              </a:extLst>
            </p:cNvPr>
            <p:cNvSpPr/>
            <p:nvPr/>
          </p:nvSpPr>
          <p:spPr>
            <a:xfrm>
              <a:off x="7922065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30" y="1"/>
                  </a:moveTo>
                  <a:cubicBezTo>
                    <a:pt x="326" y="1"/>
                    <a:pt x="1" y="326"/>
                    <a:pt x="1" y="730"/>
                  </a:cubicBezTo>
                  <a:cubicBezTo>
                    <a:pt x="1" y="1134"/>
                    <a:pt x="326" y="1462"/>
                    <a:pt x="730" y="1462"/>
                  </a:cubicBezTo>
                  <a:cubicBezTo>
                    <a:pt x="851" y="1462"/>
                    <a:pt x="969" y="1430"/>
                    <a:pt x="1069" y="1376"/>
                  </a:cubicBezTo>
                  <a:cubicBezTo>
                    <a:pt x="837" y="1255"/>
                    <a:pt x="679" y="1010"/>
                    <a:pt x="679" y="730"/>
                  </a:cubicBezTo>
                  <a:cubicBezTo>
                    <a:pt x="679" y="453"/>
                    <a:pt x="837" y="205"/>
                    <a:pt x="1069" y="84"/>
                  </a:cubicBezTo>
                  <a:cubicBezTo>
                    <a:pt x="969" y="31"/>
                    <a:pt x="854" y="1"/>
                    <a:pt x="73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3538;p76">
              <a:extLst>
                <a:ext uri="{FF2B5EF4-FFF2-40B4-BE49-F238E27FC236}">
                  <a16:creationId xmlns:a16="http://schemas.microsoft.com/office/drawing/2014/main" id="{AD287DFB-9363-0242-1BC8-A3AE6F17BF97}"/>
                </a:ext>
              </a:extLst>
            </p:cNvPr>
            <p:cNvSpPr/>
            <p:nvPr/>
          </p:nvSpPr>
          <p:spPr>
            <a:xfrm>
              <a:off x="7805704" y="2182173"/>
              <a:ext cx="66174" cy="85290"/>
            </a:xfrm>
            <a:custGeom>
              <a:avLst/>
              <a:gdLst/>
              <a:ahLst/>
              <a:cxnLst/>
              <a:rect l="l" t="t" r="r" b="b"/>
              <a:pathLst>
                <a:path w="2347" h="3025" extrusionOk="0">
                  <a:moveTo>
                    <a:pt x="939" y="0"/>
                  </a:moveTo>
                  <a:lnTo>
                    <a:pt x="162" y="662"/>
                  </a:lnTo>
                  <a:lnTo>
                    <a:pt x="0" y="1208"/>
                  </a:lnTo>
                  <a:lnTo>
                    <a:pt x="0" y="1854"/>
                  </a:lnTo>
                  <a:lnTo>
                    <a:pt x="420" y="2653"/>
                  </a:lnTo>
                  <a:lnTo>
                    <a:pt x="799" y="2920"/>
                  </a:lnTo>
                  <a:lnTo>
                    <a:pt x="1163" y="3025"/>
                  </a:lnTo>
                  <a:cubicBezTo>
                    <a:pt x="1843" y="2850"/>
                    <a:pt x="2344" y="2236"/>
                    <a:pt x="2344" y="1504"/>
                  </a:cubicBezTo>
                  <a:cubicBezTo>
                    <a:pt x="2347" y="794"/>
                    <a:pt x="1876" y="194"/>
                    <a:pt x="1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3539;p76">
              <a:extLst>
                <a:ext uri="{FF2B5EF4-FFF2-40B4-BE49-F238E27FC236}">
                  <a16:creationId xmlns:a16="http://schemas.microsoft.com/office/drawing/2014/main" id="{E3EBACEF-A27E-5210-3105-B36AB0D8BA62}"/>
                </a:ext>
              </a:extLst>
            </p:cNvPr>
            <p:cNvSpPr/>
            <p:nvPr/>
          </p:nvSpPr>
          <p:spPr>
            <a:xfrm>
              <a:off x="7783092" y="2180200"/>
              <a:ext cx="57236" cy="88560"/>
            </a:xfrm>
            <a:custGeom>
              <a:avLst/>
              <a:gdLst/>
              <a:ahLst/>
              <a:cxnLst/>
              <a:rect l="l" t="t" r="r" b="b"/>
              <a:pathLst>
                <a:path w="2030" h="3141" extrusionOk="0">
                  <a:moveTo>
                    <a:pt x="1572" y="0"/>
                  </a:moveTo>
                  <a:cubicBezTo>
                    <a:pt x="706" y="0"/>
                    <a:pt x="1" y="703"/>
                    <a:pt x="1" y="1569"/>
                  </a:cubicBezTo>
                  <a:cubicBezTo>
                    <a:pt x="1" y="2438"/>
                    <a:pt x="706" y="3140"/>
                    <a:pt x="1572" y="3140"/>
                  </a:cubicBezTo>
                  <a:cubicBezTo>
                    <a:pt x="1731" y="3140"/>
                    <a:pt x="1884" y="3116"/>
                    <a:pt x="2029" y="3073"/>
                  </a:cubicBezTo>
                  <a:cubicBezTo>
                    <a:pt x="1384" y="2874"/>
                    <a:pt x="915" y="2277"/>
                    <a:pt x="915" y="1569"/>
                  </a:cubicBezTo>
                  <a:cubicBezTo>
                    <a:pt x="915" y="864"/>
                    <a:pt x="1384" y="264"/>
                    <a:pt x="2029" y="68"/>
                  </a:cubicBezTo>
                  <a:cubicBezTo>
                    <a:pt x="1884" y="22"/>
                    <a:pt x="1731" y="0"/>
                    <a:pt x="1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3540;p76">
              <a:extLst>
                <a:ext uri="{FF2B5EF4-FFF2-40B4-BE49-F238E27FC236}">
                  <a16:creationId xmlns:a16="http://schemas.microsoft.com/office/drawing/2014/main" id="{FCA37784-53B5-D134-2A3B-635D47582EE2}"/>
                </a:ext>
              </a:extLst>
            </p:cNvPr>
            <p:cNvSpPr/>
            <p:nvPr/>
          </p:nvSpPr>
          <p:spPr>
            <a:xfrm>
              <a:off x="7821775" y="2205829"/>
              <a:ext cx="26193" cy="36597"/>
            </a:xfrm>
            <a:custGeom>
              <a:avLst/>
              <a:gdLst/>
              <a:ahLst/>
              <a:cxnLst/>
              <a:rect l="l" t="t" r="r" b="b"/>
              <a:pathLst>
                <a:path w="929" h="1298" extrusionOk="0">
                  <a:moveTo>
                    <a:pt x="324" y="1"/>
                  </a:moveTo>
                  <a:lnTo>
                    <a:pt x="1" y="437"/>
                  </a:lnTo>
                  <a:lnTo>
                    <a:pt x="1" y="889"/>
                  </a:lnTo>
                  <a:lnTo>
                    <a:pt x="197" y="1212"/>
                  </a:lnTo>
                  <a:lnTo>
                    <a:pt x="351" y="1271"/>
                  </a:lnTo>
                  <a:lnTo>
                    <a:pt x="533" y="1298"/>
                  </a:lnTo>
                  <a:cubicBezTo>
                    <a:pt x="765" y="1177"/>
                    <a:pt x="924" y="929"/>
                    <a:pt x="924" y="652"/>
                  </a:cubicBezTo>
                  <a:cubicBezTo>
                    <a:pt x="929" y="369"/>
                    <a:pt x="768" y="122"/>
                    <a:pt x="53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3541;p76">
              <a:extLst>
                <a:ext uri="{FF2B5EF4-FFF2-40B4-BE49-F238E27FC236}">
                  <a16:creationId xmlns:a16="http://schemas.microsoft.com/office/drawing/2014/main" id="{BD37425D-89D4-A3A1-D767-6B6AC9CB8A1B}"/>
                </a:ext>
              </a:extLst>
            </p:cNvPr>
            <p:cNvSpPr/>
            <p:nvPr/>
          </p:nvSpPr>
          <p:spPr>
            <a:xfrm>
              <a:off x="7806775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29" y="1"/>
                  </a:moveTo>
                  <a:cubicBezTo>
                    <a:pt x="326" y="1"/>
                    <a:pt x="0" y="326"/>
                    <a:pt x="0" y="730"/>
                  </a:cubicBezTo>
                  <a:cubicBezTo>
                    <a:pt x="0" y="1134"/>
                    <a:pt x="326" y="1462"/>
                    <a:pt x="729" y="1462"/>
                  </a:cubicBezTo>
                  <a:cubicBezTo>
                    <a:pt x="850" y="1462"/>
                    <a:pt x="969" y="1430"/>
                    <a:pt x="1068" y="1376"/>
                  </a:cubicBezTo>
                  <a:cubicBezTo>
                    <a:pt x="837" y="1255"/>
                    <a:pt x="678" y="1010"/>
                    <a:pt x="678" y="730"/>
                  </a:cubicBezTo>
                  <a:cubicBezTo>
                    <a:pt x="678" y="453"/>
                    <a:pt x="837" y="205"/>
                    <a:pt x="1068" y="84"/>
                  </a:cubicBezTo>
                  <a:cubicBezTo>
                    <a:pt x="969" y="31"/>
                    <a:pt x="853" y="1"/>
                    <a:pt x="7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3542;p76">
              <a:extLst>
                <a:ext uri="{FF2B5EF4-FFF2-40B4-BE49-F238E27FC236}">
                  <a16:creationId xmlns:a16="http://schemas.microsoft.com/office/drawing/2014/main" id="{DB84FF34-BAFB-BD4D-A27F-F29B708B1244}"/>
                </a:ext>
              </a:extLst>
            </p:cNvPr>
            <p:cNvSpPr/>
            <p:nvPr/>
          </p:nvSpPr>
          <p:spPr>
            <a:xfrm>
              <a:off x="7988661" y="1878428"/>
              <a:ext cx="19539" cy="28110"/>
            </a:xfrm>
            <a:custGeom>
              <a:avLst/>
              <a:gdLst/>
              <a:ahLst/>
              <a:cxnLst/>
              <a:rect l="l" t="t" r="r" b="b"/>
              <a:pathLst>
                <a:path w="693" h="997" extrusionOk="0">
                  <a:moveTo>
                    <a:pt x="187" y="1"/>
                  </a:moveTo>
                  <a:lnTo>
                    <a:pt x="1" y="364"/>
                  </a:lnTo>
                  <a:lnTo>
                    <a:pt x="1" y="700"/>
                  </a:lnTo>
                  <a:lnTo>
                    <a:pt x="187" y="964"/>
                  </a:lnTo>
                  <a:lnTo>
                    <a:pt x="359" y="996"/>
                  </a:lnTo>
                  <a:cubicBezTo>
                    <a:pt x="445" y="953"/>
                    <a:pt x="526" y="886"/>
                    <a:pt x="585" y="789"/>
                  </a:cubicBezTo>
                  <a:cubicBezTo>
                    <a:pt x="692" y="609"/>
                    <a:pt x="692" y="380"/>
                    <a:pt x="585" y="205"/>
                  </a:cubicBezTo>
                  <a:cubicBezTo>
                    <a:pt x="526" y="111"/>
                    <a:pt x="445" y="44"/>
                    <a:pt x="3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3543;p76">
              <a:extLst>
                <a:ext uri="{FF2B5EF4-FFF2-40B4-BE49-F238E27FC236}">
                  <a16:creationId xmlns:a16="http://schemas.microsoft.com/office/drawing/2014/main" id="{2019AC6E-8E42-8EF4-5412-8E1E092F1903}"/>
                </a:ext>
              </a:extLst>
            </p:cNvPr>
            <p:cNvSpPr/>
            <p:nvPr/>
          </p:nvSpPr>
          <p:spPr>
            <a:xfrm>
              <a:off x="7974564" y="1876878"/>
              <a:ext cx="24304" cy="31494"/>
            </a:xfrm>
            <a:custGeom>
              <a:avLst/>
              <a:gdLst/>
              <a:ahLst/>
              <a:cxnLst/>
              <a:rect l="l" t="t" r="r" b="b"/>
              <a:pathLst>
                <a:path w="862" h="1117" extrusionOk="0">
                  <a:moveTo>
                    <a:pt x="612" y="1"/>
                  </a:moveTo>
                  <a:cubicBezTo>
                    <a:pt x="469" y="1"/>
                    <a:pt x="326" y="54"/>
                    <a:pt x="218" y="163"/>
                  </a:cubicBezTo>
                  <a:cubicBezTo>
                    <a:pt x="0" y="381"/>
                    <a:pt x="0" y="734"/>
                    <a:pt x="218" y="954"/>
                  </a:cubicBezTo>
                  <a:cubicBezTo>
                    <a:pt x="327" y="1063"/>
                    <a:pt x="469" y="1116"/>
                    <a:pt x="610" y="1116"/>
                  </a:cubicBezTo>
                  <a:cubicBezTo>
                    <a:pt x="696" y="1116"/>
                    <a:pt x="783" y="1096"/>
                    <a:pt x="861" y="1057"/>
                  </a:cubicBezTo>
                  <a:cubicBezTo>
                    <a:pt x="810" y="1035"/>
                    <a:pt x="762" y="997"/>
                    <a:pt x="716" y="954"/>
                  </a:cubicBezTo>
                  <a:cubicBezTo>
                    <a:pt x="498" y="734"/>
                    <a:pt x="498" y="381"/>
                    <a:pt x="716" y="163"/>
                  </a:cubicBezTo>
                  <a:cubicBezTo>
                    <a:pt x="762" y="120"/>
                    <a:pt x="810" y="85"/>
                    <a:pt x="861" y="58"/>
                  </a:cubicBezTo>
                  <a:cubicBezTo>
                    <a:pt x="784" y="20"/>
                    <a:pt x="698" y="1"/>
                    <a:pt x="61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3544;p76">
              <a:extLst>
                <a:ext uri="{FF2B5EF4-FFF2-40B4-BE49-F238E27FC236}">
                  <a16:creationId xmlns:a16="http://schemas.microsoft.com/office/drawing/2014/main" id="{CFCBC681-8BF3-AE57-44D1-F6F1F921F9CF}"/>
                </a:ext>
              </a:extLst>
            </p:cNvPr>
            <p:cNvSpPr/>
            <p:nvPr/>
          </p:nvSpPr>
          <p:spPr>
            <a:xfrm>
              <a:off x="7974914" y="1876878"/>
              <a:ext cx="24304" cy="31494"/>
            </a:xfrm>
            <a:custGeom>
              <a:avLst/>
              <a:gdLst/>
              <a:ahLst/>
              <a:cxnLst/>
              <a:rect l="l" t="t" r="r" b="b"/>
              <a:pathLst>
                <a:path w="862" h="1117" extrusionOk="0">
                  <a:moveTo>
                    <a:pt x="612" y="1"/>
                  </a:moveTo>
                  <a:cubicBezTo>
                    <a:pt x="469" y="1"/>
                    <a:pt x="326" y="54"/>
                    <a:pt x="218" y="163"/>
                  </a:cubicBezTo>
                  <a:cubicBezTo>
                    <a:pt x="0" y="381"/>
                    <a:pt x="0" y="734"/>
                    <a:pt x="218" y="954"/>
                  </a:cubicBezTo>
                  <a:cubicBezTo>
                    <a:pt x="327" y="1063"/>
                    <a:pt x="469" y="1116"/>
                    <a:pt x="610" y="1116"/>
                  </a:cubicBezTo>
                  <a:cubicBezTo>
                    <a:pt x="696" y="1116"/>
                    <a:pt x="783" y="1096"/>
                    <a:pt x="861" y="1057"/>
                  </a:cubicBezTo>
                  <a:cubicBezTo>
                    <a:pt x="810" y="1035"/>
                    <a:pt x="762" y="997"/>
                    <a:pt x="716" y="954"/>
                  </a:cubicBezTo>
                  <a:cubicBezTo>
                    <a:pt x="498" y="734"/>
                    <a:pt x="498" y="381"/>
                    <a:pt x="716" y="163"/>
                  </a:cubicBezTo>
                  <a:cubicBezTo>
                    <a:pt x="762" y="120"/>
                    <a:pt x="810" y="85"/>
                    <a:pt x="861" y="58"/>
                  </a:cubicBezTo>
                  <a:cubicBezTo>
                    <a:pt x="784" y="20"/>
                    <a:pt x="698" y="1"/>
                    <a:pt x="612" y="1"/>
                  </a:cubicBezTo>
                  <a:close/>
                </a:path>
              </a:pathLst>
            </a:custGeom>
            <a:solidFill>
              <a:srgbClr val="FFFFFF">
                <a:alpha val="475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3545;p76">
              <a:extLst>
                <a:ext uri="{FF2B5EF4-FFF2-40B4-BE49-F238E27FC236}">
                  <a16:creationId xmlns:a16="http://schemas.microsoft.com/office/drawing/2014/main" id="{B26E758F-540C-F59D-441C-5A26243104F3}"/>
                </a:ext>
              </a:extLst>
            </p:cNvPr>
            <p:cNvSpPr/>
            <p:nvPr/>
          </p:nvSpPr>
          <p:spPr>
            <a:xfrm>
              <a:off x="7878983" y="1974855"/>
              <a:ext cx="36654" cy="79510"/>
            </a:xfrm>
            <a:custGeom>
              <a:avLst/>
              <a:gdLst/>
              <a:ahLst/>
              <a:cxnLst/>
              <a:rect l="l" t="t" r="r" b="b"/>
              <a:pathLst>
                <a:path w="1300" h="2820" extrusionOk="0">
                  <a:moveTo>
                    <a:pt x="941" y="0"/>
                  </a:moveTo>
                  <a:cubicBezTo>
                    <a:pt x="627" y="0"/>
                    <a:pt x="314" y="199"/>
                    <a:pt x="264" y="598"/>
                  </a:cubicBezTo>
                  <a:lnTo>
                    <a:pt x="0" y="2677"/>
                  </a:lnTo>
                  <a:lnTo>
                    <a:pt x="173" y="2820"/>
                  </a:lnTo>
                  <a:lnTo>
                    <a:pt x="888" y="2820"/>
                  </a:lnTo>
                  <a:lnTo>
                    <a:pt x="716" y="2677"/>
                  </a:lnTo>
                  <a:lnTo>
                    <a:pt x="980" y="598"/>
                  </a:lnTo>
                  <a:cubicBezTo>
                    <a:pt x="1009" y="358"/>
                    <a:pt x="1133" y="189"/>
                    <a:pt x="1300" y="94"/>
                  </a:cubicBezTo>
                  <a:cubicBezTo>
                    <a:pt x="1191" y="32"/>
                    <a:pt x="1066" y="0"/>
                    <a:pt x="941" y="0"/>
                  </a:cubicBezTo>
                  <a:close/>
                </a:path>
              </a:pathLst>
            </a:custGeom>
            <a:solidFill>
              <a:srgbClr val="740FA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3546;p76">
              <a:extLst>
                <a:ext uri="{FF2B5EF4-FFF2-40B4-BE49-F238E27FC236}">
                  <a16:creationId xmlns:a16="http://schemas.microsoft.com/office/drawing/2014/main" id="{E01A0F38-E471-CF45-31BB-5C073C42F9A2}"/>
                </a:ext>
              </a:extLst>
            </p:cNvPr>
            <p:cNvSpPr/>
            <p:nvPr/>
          </p:nvSpPr>
          <p:spPr>
            <a:xfrm>
              <a:off x="8020958" y="2081066"/>
              <a:ext cx="30535" cy="66625"/>
            </a:xfrm>
            <a:custGeom>
              <a:avLst/>
              <a:gdLst/>
              <a:ahLst/>
              <a:cxnLst/>
              <a:rect l="l" t="t" r="r" b="b"/>
              <a:pathLst>
                <a:path w="1083" h="2363" extrusionOk="0">
                  <a:moveTo>
                    <a:pt x="321" y="0"/>
                  </a:moveTo>
                  <a:cubicBezTo>
                    <a:pt x="146" y="0"/>
                    <a:pt x="1" y="145"/>
                    <a:pt x="1" y="320"/>
                  </a:cubicBezTo>
                  <a:lnTo>
                    <a:pt x="1" y="2042"/>
                  </a:lnTo>
                  <a:cubicBezTo>
                    <a:pt x="1" y="2217"/>
                    <a:pt x="146" y="2362"/>
                    <a:pt x="321" y="2362"/>
                  </a:cubicBezTo>
                  <a:lnTo>
                    <a:pt x="1072" y="2362"/>
                  </a:lnTo>
                  <a:cubicBezTo>
                    <a:pt x="899" y="2360"/>
                    <a:pt x="760" y="2222"/>
                    <a:pt x="760" y="2045"/>
                  </a:cubicBezTo>
                  <a:lnTo>
                    <a:pt x="760" y="320"/>
                  </a:lnTo>
                  <a:cubicBezTo>
                    <a:pt x="760" y="145"/>
                    <a:pt x="905" y="0"/>
                    <a:pt x="1082" y="0"/>
                  </a:cubicBezTo>
                  <a:close/>
                  <a:moveTo>
                    <a:pt x="1072" y="2362"/>
                  </a:moveTo>
                  <a:cubicBezTo>
                    <a:pt x="1074" y="2362"/>
                    <a:pt x="1076" y="2362"/>
                    <a:pt x="1077" y="2362"/>
                  </a:cubicBezTo>
                  <a:cubicBezTo>
                    <a:pt x="1079" y="2362"/>
                    <a:pt x="1081" y="2362"/>
                    <a:pt x="1082" y="2362"/>
                  </a:cubicBezTo>
                  <a:close/>
                </a:path>
              </a:pathLst>
            </a:custGeom>
            <a:solidFill>
              <a:srgbClr val="740FA3">
                <a:alpha val="25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3547;p76">
              <a:extLst>
                <a:ext uri="{FF2B5EF4-FFF2-40B4-BE49-F238E27FC236}">
                  <a16:creationId xmlns:a16="http://schemas.microsoft.com/office/drawing/2014/main" id="{6EFEAFB8-2B4C-7EF8-9CA6-DDE11976A363}"/>
                </a:ext>
              </a:extLst>
            </p:cNvPr>
            <p:cNvSpPr/>
            <p:nvPr/>
          </p:nvSpPr>
          <p:spPr>
            <a:xfrm>
              <a:off x="7920612" y="2081291"/>
              <a:ext cx="31043" cy="66709"/>
            </a:xfrm>
            <a:custGeom>
              <a:avLst/>
              <a:gdLst/>
              <a:ahLst/>
              <a:cxnLst/>
              <a:rect l="l" t="t" r="r" b="b"/>
              <a:pathLst>
                <a:path w="1101" h="2366" extrusionOk="0">
                  <a:moveTo>
                    <a:pt x="337" y="0"/>
                  </a:moveTo>
                  <a:cubicBezTo>
                    <a:pt x="154" y="0"/>
                    <a:pt x="0" y="151"/>
                    <a:pt x="0" y="336"/>
                  </a:cubicBezTo>
                  <a:lnTo>
                    <a:pt x="0" y="2026"/>
                  </a:lnTo>
                  <a:cubicBezTo>
                    <a:pt x="0" y="2212"/>
                    <a:pt x="154" y="2365"/>
                    <a:pt x="337" y="2365"/>
                  </a:cubicBezTo>
                  <a:lnTo>
                    <a:pt x="1101" y="2365"/>
                  </a:lnTo>
                  <a:cubicBezTo>
                    <a:pt x="915" y="2357"/>
                    <a:pt x="764" y="2206"/>
                    <a:pt x="764" y="2023"/>
                  </a:cubicBezTo>
                  <a:lnTo>
                    <a:pt x="764" y="334"/>
                  </a:lnTo>
                  <a:cubicBezTo>
                    <a:pt x="764" y="148"/>
                    <a:pt x="915" y="0"/>
                    <a:pt x="1101" y="0"/>
                  </a:cubicBezTo>
                  <a:close/>
                </a:path>
              </a:pathLst>
            </a:custGeom>
            <a:solidFill>
              <a:srgbClr val="740FA3">
                <a:alpha val="25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3548;p76">
              <a:extLst>
                <a:ext uri="{FF2B5EF4-FFF2-40B4-BE49-F238E27FC236}">
                  <a16:creationId xmlns:a16="http://schemas.microsoft.com/office/drawing/2014/main" id="{F879992F-879F-1C62-B949-C24DD859CDD2}"/>
                </a:ext>
              </a:extLst>
            </p:cNvPr>
            <p:cNvSpPr/>
            <p:nvPr/>
          </p:nvSpPr>
          <p:spPr>
            <a:xfrm>
              <a:off x="7821169" y="2081291"/>
              <a:ext cx="31043" cy="66709"/>
            </a:xfrm>
            <a:custGeom>
              <a:avLst/>
              <a:gdLst/>
              <a:ahLst/>
              <a:cxnLst/>
              <a:rect l="l" t="t" r="r" b="b"/>
              <a:pathLst>
                <a:path w="1101" h="2366" extrusionOk="0">
                  <a:moveTo>
                    <a:pt x="336" y="0"/>
                  </a:moveTo>
                  <a:cubicBezTo>
                    <a:pt x="151" y="0"/>
                    <a:pt x="0" y="151"/>
                    <a:pt x="0" y="336"/>
                  </a:cubicBezTo>
                  <a:lnTo>
                    <a:pt x="0" y="2026"/>
                  </a:lnTo>
                  <a:cubicBezTo>
                    <a:pt x="0" y="2212"/>
                    <a:pt x="151" y="2365"/>
                    <a:pt x="336" y="2365"/>
                  </a:cubicBezTo>
                  <a:lnTo>
                    <a:pt x="1101" y="2365"/>
                  </a:lnTo>
                  <a:cubicBezTo>
                    <a:pt x="918" y="2357"/>
                    <a:pt x="764" y="2206"/>
                    <a:pt x="764" y="2023"/>
                  </a:cubicBezTo>
                  <a:lnTo>
                    <a:pt x="764" y="334"/>
                  </a:lnTo>
                  <a:cubicBezTo>
                    <a:pt x="764" y="148"/>
                    <a:pt x="915" y="0"/>
                    <a:pt x="1101" y="0"/>
                  </a:cubicBezTo>
                  <a:close/>
                </a:path>
              </a:pathLst>
            </a:custGeom>
            <a:solidFill>
              <a:srgbClr val="740FA3">
                <a:alpha val="25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3549;p76">
              <a:extLst>
                <a:ext uri="{FF2B5EF4-FFF2-40B4-BE49-F238E27FC236}">
                  <a16:creationId xmlns:a16="http://schemas.microsoft.com/office/drawing/2014/main" id="{9471BA85-946F-3250-8F11-16404196388B}"/>
                </a:ext>
              </a:extLst>
            </p:cNvPr>
            <p:cNvSpPr/>
            <p:nvPr/>
          </p:nvSpPr>
          <p:spPr>
            <a:xfrm>
              <a:off x="8036357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29" y="1"/>
                  </a:moveTo>
                  <a:cubicBezTo>
                    <a:pt x="326" y="1"/>
                    <a:pt x="0" y="326"/>
                    <a:pt x="0" y="730"/>
                  </a:cubicBezTo>
                  <a:cubicBezTo>
                    <a:pt x="0" y="1134"/>
                    <a:pt x="326" y="1462"/>
                    <a:pt x="729" y="1462"/>
                  </a:cubicBezTo>
                  <a:cubicBezTo>
                    <a:pt x="850" y="1462"/>
                    <a:pt x="969" y="1430"/>
                    <a:pt x="1068" y="1376"/>
                  </a:cubicBezTo>
                  <a:cubicBezTo>
                    <a:pt x="837" y="1255"/>
                    <a:pt x="678" y="1010"/>
                    <a:pt x="678" y="730"/>
                  </a:cubicBezTo>
                  <a:cubicBezTo>
                    <a:pt x="678" y="453"/>
                    <a:pt x="837" y="205"/>
                    <a:pt x="1068" y="84"/>
                  </a:cubicBezTo>
                  <a:cubicBezTo>
                    <a:pt x="969" y="31"/>
                    <a:pt x="853" y="1"/>
                    <a:pt x="729" y="1"/>
                  </a:cubicBezTo>
                  <a:close/>
                </a:path>
              </a:pathLst>
            </a:custGeom>
            <a:solidFill>
              <a:srgbClr val="740FA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3550;p76">
              <a:extLst>
                <a:ext uri="{FF2B5EF4-FFF2-40B4-BE49-F238E27FC236}">
                  <a16:creationId xmlns:a16="http://schemas.microsoft.com/office/drawing/2014/main" id="{DDC4AF39-996F-1A81-D442-D0E49A5E8BFC}"/>
                </a:ext>
              </a:extLst>
            </p:cNvPr>
            <p:cNvSpPr/>
            <p:nvPr/>
          </p:nvSpPr>
          <p:spPr>
            <a:xfrm>
              <a:off x="7921040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30" y="1"/>
                  </a:moveTo>
                  <a:cubicBezTo>
                    <a:pt x="326" y="1"/>
                    <a:pt x="1" y="326"/>
                    <a:pt x="1" y="730"/>
                  </a:cubicBezTo>
                  <a:cubicBezTo>
                    <a:pt x="1" y="1134"/>
                    <a:pt x="326" y="1462"/>
                    <a:pt x="730" y="1462"/>
                  </a:cubicBezTo>
                  <a:cubicBezTo>
                    <a:pt x="851" y="1462"/>
                    <a:pt x="969" y="1430"/>
                    <a:pt x="1069" y="1376"/>
                  </a:cubicBezTo>
                  <a:cubicBezTo>
                    <a:pt x="837" y="1255"/>
                    <a:pt x="679" y="1010"/>
                    <a:pt x="679" y="730"/>
                  </a:cubicBezTo>
                  <a:cubicBezTo>
                    <a:pt x="679" y="453"/>
                    <a:pt x="837" y="205"/>
                    <a:pt x="1069" y="84"/>
                  </a:cubicBezTo>
                  <a:cubicBezTo>
                    <a:pt x="969" y="31"/>
                    <a:pt x="854" y="1"/>
                    <a:pt x="730" y="1"/>
                  </a:cubicBezTo>
                  <a:close/>
                </a:path>
              </a:pathLst>
            </a:custGeom>
            <a:solidFill>
              <a:srgbClr val="740FA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3551;p76">
              <a:extLst>
                <a:ext uri="{FF2B5EF4-FFF2-40B4-BE49-F238E27FC236}">
                  <a16:creationId xmlns:a16="http://schemas.microsoft.com/office/drawing/2014/main" id="{345FF7BD-C9B7-C0B0-106D-2A665F397420}"/>
                </a:ext>
              </a:extLst>
            </p:cNvPr>
            <p:cNvSpPr/>
            <p:nvPr/>
          </p:nvSpPr>
          <p:spPr>
            <a:xfrm>
              <a:off x="7805750" y="2203855"/>
              <a:ext cx="30140" cy="41221"/>
            </a:xfrm>
            <a:custGeom>
              <a:avLst/>
              <a:gdLst/>
              <a:ahLst/>
              <a:cxnLst/>
              <a:rect l="l" t="t" r="r" b="b"/>
              <a:pathLst>
                <a:path w="1069" h="1462" extrusionOk="0">
                  <a:moveTo>
                    <a:pt x="729" y="1"/>
                  </a:moveTo>
                  <a:cubicBezTo>
                    <a:pt x="326" y="1"/>
                    <a:pt x="0" y="326"/>
                    <a:pt x="0" y="730"/>
                  </a:cubicBezTo>
                  <a:cubicBezTo>
                    <a:pt x="0" y="1134"/>
                    <a:pt x="326" y="1462"/>
                    <a:pt x="729" y="1462"/>
                  </a:cubicBezTo>
                  <a:cubicBezTo>
                    <a:pt x="850" y="1462"/>
                    <a:pt x="969" y="1430"/>
                    <a:pt x="1068" y="1376"/>
                  </a:cubicBezTo>
                  <a:cubicBezTo>
                    <a:pt x="837" y="1255"/>
                    <a:pt x="678" y="1010"/>
                    <a:pt x="678" y="730"/>
                  </a:cubicBezTo>
                  <a:cubicBezTo>
                    <a:pt x="678" y="453"/>
                    <a:pt x="837" y="205"/>
                    <a:pt x="1068" y="84"/>
                  </a:cubicBezTo>
                  <a:cubicBezTo>
                    <a:pt x="969" y="31"/>
                    <a:pt x="853" y="1"/>
                    <a:pt x="729" y="1"/>
                  </a:cubicBezTo>
                  <a:close/>
                </a:path>
              </a:pathLst>
            </a:custGeom>
            <a:solidFill>
              <a:srgbClr val="740FA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66" name="Kép 1165" descr="A képen fekete látható&#10;&#10;Automatikusan generált leírás">
            <a:extLst>
              <a:ext uri="{FF2B5EF4-FFF2-40B4-BE49-F238E27FC236}">
                <a16:creationId xmlns:a16="http://schemas.microsoft.com/office/drawing/2014/main" id="{7082EBFA-1A79-0CEB-A283-1ABF26644B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532" y="2781335"/>
            <a:ext cx="560992" cy="56099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43"/>
          <p:cNvSpPr txBox="1">
            <a:spLocks noGrp="1"/>
          </p:cNvSpPr>
          <p:nvPr>
            <p:ph type="title"/>
          </p:nvPr>
        </p:nvSpPr>
        <p:spPr>
          <a:xfrm>
            <a:off x="1346700" y="137879"/>
            <a:ext cx="614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SOLOTION OVERVIEW</a:t>
            </a:r>
            <a:endParaRPr dirty="0"/>
          </a:p>
        </p:txBody>
      </p:sp>
      <p:sp>
        <p:nvSpPr>
          <p:cNvPr id="1156" name="Google Shape;1156;p43"/>
          <p:cNvSpPr txBox="1">
            <a:spLocks noGrp="1"/>
          </p:cNvSpPr>
          <p:nvPr>
            <p:ph type="subTitle" idx="1"/>
          </p:nvPr>
        </p:nvSpPr>
        <p:spPr>
          <a:xfrm>
            <a:off x="0" y="25415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MODERN UI/UX</a:t>
            </a:r>
            <a:endParaRPr dirty="0"/>
          </a:p>
        </p:txBody>
      </p:sp>
      <p:sp>
        <p:nvSpPr>
          <p:cNvPr id="1158" name="Google Shape;1158;p43"/>
          <p:cNvSpPr txBox="1">
            <a:spLocks noGrp="1"/>
          </p:cNvSpPr>
          <p:nvPr>
            <p:ph type="subTitle" idx="5"/>
          </p:nvPr>
        </p:nvSpPr>
        <p:spPr>
          <a:xfrm>
            <a:off x="6131735" y="1073864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ACCESSIBILITY</a:t>
            </a:r>
            <a:endParaRPr dirty="0"/>
          </a:p>
        </p:txBody>
      </p:sp>
      <p:grpSp>
        <p:nvGrpSpPr>
          <p:cNvPr id="1869" name="Google Shape;5085;p85">
            <a:extLst>
              <a:ext uri="{FF2B5EF4-FFF2-40B4-BE49-F238E27FC236}">
                <a16:creationId xmlns:a16="http://schemas.microsoft.com/office/drawing/2014/main" id="{5DE6247F-F7E9-9667-71A3-A0B3CE8E6B13}"/>
              </a:ext>
            </a:extLst>
          </p:cNvPr>
          <p:cNvGrpSpPr/>
          <p:nvPr/>
        </p:nvGrpSpPr>
        <p:grpSpPr>
          <a:xfrm>
            <a:off x="1589399" y="1401500"/>
            <a:ext cx="5172907" cy="3021644"/>
            <a:chOff x="238125" y="1038125"/>
            <a:chExt cx="7146800" cy="3633625"/>
          </a:xfrm>
        </p:grpSpPr>
        <p:sp>
          <p:nvSpPr>
            <p:cNvPr id="1870" name="Google Shape;5086;p85">
              <a:extLst>
                <a:ext uri="{FF2B5EF4-FFF2-40B4-BE49-F238E27FC236}">
                  <a16:creationId xmlns:a16="http://schemas.microsoft.com/office/drawing/2014/main" id="{A300259A-3382-3141-A236-CA05CEC510D5}"/>
                </a:ext>
              </a:extLst>
            </p:cNvPr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5087;p85">
              <a:extLst>
                <a:ext uri="{FF2B5EF4-FFF2-40B4-BE49-F238E27FC236}">
                  <a16:creationId xmlns:a16="http://schemas.microsoft.com/office/drawing/2014/main" id="{7297E691-6FBA-28E8-CC95-09CDD75F183E}"/>
                </a:ext>
              </a:extLst>
            </p:cNvPr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5088;p85">
              <a:extLst>
                <a:ext uri="{FF2B5EF4-FFF2-40B4-BE49-F238E27FC236}">
                  <a16:creationId xmlns:a16="http://schemas.microsoft.com/office/drawing/2014/main" id="{F2F4C87F-BBAA-AF75-0A33-5F863FA9BFDB}"/>
                </a:ext>
              </a:extLst>
            </p:cNvPr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5089;p85">
              <a:extLst>
                <a:ext uri="{FF2B5EF4-FFF2-40B4-BE49-F238E27FC236}">
                  <a16:creationId xmlns:a16="http://schemas.microsoft.com/office/drawing/2014/main" id="{4F5DF9D3-1D56-806B-B638-5D1EF0A0F143}"/>
                </a:ext>
              </a:extLst>
            </p:cNvPr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5090;p85">
              <a:extLst>
                <a:ext uri="{FF2B5EF4-FFF2-40B4-BE49-F238E27FC236}">
                  <a16:creationId xmlns:a16="http://schemas.microsoft.com/office/drawing/2014/main" id="{8462062F-6424-D755-AB9B-3FF704193846}"/>
                </a:ext>
              </a:extLst>
            </p:cNvPr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5091;p85">
              <a:extLst>
                <a:ext uri="{FF2B5EF4-FFF2-40B4-BE49-F238E27FC236}">
                  <a16:creationId xmlns:a16="http://schemas.microsoft.com/office/drawing/2014/main" id="{A24B14CE-D377-7D7F-A3AB-3A5E55C95064}"/>
                </a:ext>
              </a:extLst>
            </p:cNvPr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5092;p85">
              <a:extLst>
                <a:ext uri="{FF2B5EF4-FFF2-40B4-BE49-F238E27FC236}">
                  <a16:creationId xmlns:a16="http://schemas.microsoft.com/office/drawing/2014/main" id="{18770FFD-AA6E-2E7A-0CFF-0972F39D6ADD}"/>
                </a:ext>
              </a:extLst>
            </p:cNvPr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5093;p85">
              <a:extLst>
                <a:ext uri="{FF2B5EF4-FFF2-40B4-BE49-F238E27FC236}">
                  <a16:creationId xmlns:a16="http://schemas.microsoft.com/office/drawing/2014/main" id="{80651EFF-2B96-900E-F234-1FB959F78FE2}"/>
                </a:ext>
              </a:extLst>
            </p:cNvPr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5094;p85">
              <a:extLst>
                <a:ext uri="{FF2B5EF4-FFF2-40B4-BE49-F238E27FC236}">
                  <a16:creationId xmlns:a16="http://schemas.microsoft.com/office/drawing/2014/main" id="{93D94186-76BD-3296-B9F8-E4B0FB20DD66}"/>
                </a:ext>
              </a:extLst>
            </p:cNvPr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5095;p85">
              <a:extLst>
                <a:ext uri="{FF2B5EF4-FFF2-40B4-BE49-F238E27FC236}">
                  <a16:creationId xmlns:a16="http://schemas.microsoft.com/office/drawing/2014/main" id="{595053E4-9D3A-BC16-2A73-EF1B02A5FB7A}"/>
                </a:ext>
              </a:extLst>
            </p:cNvPr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5096;p85">
              <a:extLst>
                <a:ext uri="{FF2B5EF4-FFF2-40B4-BE49-F238E27FC236}">
                  <a16:creationId xmlns:a16="http://schemas.microsoft.com/office/drawing/2014/main" id="{64E247CA-0256-7C1E-2D2B-23AE92529427}"/>
                </a:ext>
              </a:extLst>
            </p:cNvPr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5097;p85">
              <a:extLst>
                <a:ext uri="{FF2B5EF4-FFF2-40B4-BE49-F238E27FC236}">
                  <a16:creationId xmlns:a16="http://schemas.microsoft.com/office/drawing/2014/main" id="{7F71971F-FE50-CC2B-E8D1-ED52B84DCF2B}"/>
                </a:ext>
              </a:extLst>
            </p:cNvPr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5098;p85">
              <a:extLst>
                <a:ext uri="{FF2B5EF4-FFF2-40B4-BE49-F238E27FC236}">
                  <a16:creationId xmlns:a16="http://schemas.microsoft.com/office/drawing/2014/main" id="{CCCE0DF0-55E1-A477-66D6-4F6D4979E985}"/>
                </a:ext>
              </a:extLst>
            </p:cNvPr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5099;p85">
              <a:extLst>
                <a:ext uri="{FF2B5EF4-FFF2-40B4-BE49-F238E27FC236}">
                  <a16:creationId xmlns:a16="http://schemas.microsoft.com/office/drawing/2014/main" id="{F11F44F9-8533-470D-9989-F0BB3E9496B9}"/>
                </a:ext>
              </a:extLst>
            </p:cNvPr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5100;p85">
              <a:extLst>
                <a:ext uri="{FF2B5EF4-FFF2-40B4-BE49-F238E27FC236}">
                  <a16:creationId xmlns:a16="http://schemas.microsoft.com/office/drawing/2014/main" id="{7F4C19C0-8D96-E0AD-3659-12F3AB8688E5}"/>
                </a:ext>
              </a:extLst>
            </p:cNvPr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5101;p85">
              <a:extLst>
                <a:ext uri="{FF2B5EF4-FFF2-40B4-BE49-F238E27FC236}">
                  <a16:creationId xmlns:a16="http://schemas.microsoft.com/office/drawing/2014/main" id="{AC4BD105-F408-3713-106D-CF9CE1A26732}"/>
                </a:ext>
              </a:extLst>
            </p:cNvPr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5102;p85">
              <a:extLst>
                <a:ext uri="{FF2B5EF4-FFF2-40B4-BE49-F238E27FC236}">
                  <a16:creationId xmlns:a16="http://schemas.microsoft.com/office/drawing/2014/main" id="{0DC06F7F-C769-3415-FDC7-55CC7202637B}"/>
                </a:ext>
              </a:extLst>
            </p:cNvPr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5103;p85">
              <a:extLst>
                <a:ext uri="{FF2B5EF4-FFF2-40B4-BE49-F238E27FC236}">
                  <a16:creationId xmlns:a16="http://schemas.microsoft.com/office/drawing/2014/main" id="{83F37539-16C5-BFD3-647C-FEEB20C6F008}"/>
                </a:ext>
              </a:extLst>
            </p:cNvPr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5104;p85">
              <a:extLst>
                <a:ext uri="{FF2B5EF4-FFF2-40B4-BE49-F238E27FC236}">
                  <a16:creationId xmlns:a16="http://schemas.microsoft.com/office/drawing/2014/main" id="{EE5929E6-1503-9AA0-CFC1-A6A2583EEC5D}"/>
                </a:ext>
              </a:extLst>
            </p:cNvPr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5105;p85">
              <a:extLst>
                <a:ext uri="{FF2B5EF4-FFF2-40B4-BE49-F238E27FC236}">
                  <a16:creationId xmlns:a16="http://schemas.microsoft.com/office/drawing/2014/main" id="{D69F6B99-6B09-C196-EBB1-105B8BB0AEF3}"/>
                </a:ext>
              </a:extLst>
            </p:cNvPr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5106;p85">
              <a:extLst>
                <a:ext uri="{FF2B5EF4-FFF2-40B4-BE49-F238E27FC236}">
                  <a16:creationId xmlns:a16="http://schemas.microsoft.com/office/drawing/2014/main" id="{13AC286E-BF6A-7A86-972E-5713CA5BBD4C}"/>
                </a:ext>
              </a:extLst>
            </p:cNvPr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5107;p85">
              <a:extLst>
                <a:ext uri="{FF2B5EF4-FFF2-40B4-BE49-F238E27FC236}">
                  <a16:creationId xmlns:a16="http://schemas.microsoft.com/office/drawing/2014/main" id="{45BD5788-35DB-42EB-0238-833067BA9EB5}"/>
                </a:ext>
              </a:extLst>
            </p:cNvPr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5108;p85">
              <a:extLst>
                <a:ext uri="{FF2B5EF4-FFF2-40B4-BE49-F238E27FC236}">
                  <a16:creationId xmlns:a16="http://schemas.microsoft.com/office/drawing/2014/main" id="{AC21DE79-2883-52BE-E606-920F149E0FCA}"/>
                </a:ext>
              </a:extLst>
            </p:cNvPr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5109;p85">
              <a:extLst>
                <a:ext uri="{FF2B5EF4-FFF2-40B4-BE49-F238E27FC236}">
                  <a16:creationId xmlns:a16="http://schemas.microsoft.com/office/drawing/2014/main" id="{99497948-2E41-C64F-49D2-5FFB01E7014F}"/>
                </a:ext>
              </a:extLst>
            </p:cNvPr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5110;p85">
              <a:extLst>
                <a:ext uri="{FF2B5EF4-FFF2-40B4-BE49-F238E27FC236}">
                  <a16:creationId xmlns:a16="http://schemas.microsoft.com/office/drawing/2014/main" id="{2C0EF602-AD86-BF3E-78C6-BDA30CB7DF76}"/>
                </a:ext>
              </a:extLst>
            </p:cNvPr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5111;p85">
              <a:extLst>
                <a:ext uri="{FF2B5EF4-FFF2-40B4-BE49-F238E27FC236}">
                  <a16:creationId xmlns:a16="http://schemas.microsoft.com/office/drawing/2014/main" id="{44034DA4-A714-1CD2-56C6-5E52E4608A06}"/>
                </a:ext>
              </a:extLst>
            </p:cNvPr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5112;p85">
              <a:extLst>
                <a:ext uri="{FF2B5EF4-FFF2-40B4-BE49-F238E27FC236}">
                  <a16:creationId xmlns:a16="http://schemas.microsoft.com/office/drawing/2014/main" id="{958B2F6A-54C9-1DE8-4EAB-B00BBBECE45F}"/>
                </a:ext>
              </a:extLst>
            </p:cNvPr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5113;p85">
              <a:extLst>
                <a:ext uri="{FF2B5EF4-FFF2-40B4-BE49-F238E27FC236}">
                  <a16:creationId xmlns:a16="http://schemas.microsoft.com/office/drawing/2014/main" id="{630B2488-D462-6489-A167-65C242BDE7E7}"/>
                </a:ext>
              </a:extLst>
            </p:cNvPr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5114;p85">
              <a:extLst>
                <a:ext uri="{FF2B5EF4-FFF2-40B4-BE49-F238E27FC236}">
                  <a16:creationId xmlns:a16="http://schemas.microsoft.com/office/drawing/2014/main" id="{8B7ABBC3-0DF5-AB51-6DF4-D530C4918C7F}"/>
                </a:ext>
              </a:extLst>
            </p:cNvPr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5115;p85">
              <a:extLst>
                <a:ext uri="{FF2B5EF4-FFF2-40B4-BE49-F238E27FC236}">
                  <a16:creationId xmlns:a16="http://schemas.microsoft.com/office/drawing/2014/main" id="{2C2A69A3-5E69-D411-3684-5DDBEE9733F0}"/>
                </a:ext>
              </a:extLst>
            </p:cNvPr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5116;p85">
              <a:extLst>
                <a:ext uri="{FF2B5EF4-FFF2-40B4-BE49-F238E27FC236}">
                  <a16:creationId xmlns:a16="http://schemas.microsoft.com/office/drawing/2014/main" id="{24A7DEE2-9E16-848F-5BF9-F19146983CED}"/>
                </a:ext>
              </a:extLst>
            </p:cNvPr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5117;p85">
              <a:extLst>
                <a:ext uri="{FF2B5EF4-FFF2-40B4-BE49-F238E27FC236}">
                  <a16:creationId xmlns:a16="http://schemas.microsoft.com/office/drawing/2014/main" id="{4BFE58AC-4D77-A914-90BF-D1238140F94A}"/>
                </a:ext>
              </a:extLst>
            </p:cNvPr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5118;p85">
              <a:extLst>
                <a:ext uri="{FF2B5EF4-FFF2-40B4-BE49-F238E27FC236}">
                  <a16:creationId xmlns:a16="http://schemas.microsoft.com/office/drawing/2014/main" id="{6B28A417-9E90-0B51-DBA1-5335CCF7FACB}"/>
                </a:ext>
              </a:extLst>
            </p:cNvPr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5119;p85">
              <a:extLst>
                <a:ext uri="{FF2B5EF4-FFF2-40B4-BE49-F238E27FC236}">
                  <a16:creationId xmlns:a16="http://schemas.microsoft.com/office/drawing/2014/main" id="{2A79797E-1197-95A2-8815-3E217686C6BA}"/>
                </a:ext>
              </a:extLst>
            </p:cNvPr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5120;p85">
              <a:extLst>
                <a:ext uri="{FF2B5EF4-FFF2-40B4-BE49-F238E27FC236}">
                  <a16:creationId xmlns:a16="http://schemas.microsoft.com/office/drawing/2014/main" id="{CF9B7366-7BE0-8096-BFD5-15DF2BAD99A4}"/>
                </a:ext>
              </a:extLst>
            </p:cNvPr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5121;p85">
              <a:extLst>
                <a:ext uri="{FF2B5EF4-FFF2-40B4-BE49-F238E27FC236}">
                  <a16:creationId xmlns:a16="http://schemas.microsoft.com/office/drawing/2014/main" id="{A0409F99-8C1F-2696-56CF-39494A36ACBA}"/>
                </a:ext>
              </a:extLst>
            </p:cNvPr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5122;p85">
              <a:extLst>
                <a:ext uri="{FF2B5EF4-FFF2-40B4-BE49-F238E27FC236}">
                  <a16:creationId xmlns:a16="http://schemas.microsoft.com/office/drawing/2014/main" id="{45FC74A9-894B-9A5B-2446-510725E4974A}"/>
                </a:ext>
              </a:extLst>
            </p:cNvPr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5123;p85">
              <a:extLst>
                <a:ext uri="{FF2B5EF4-FFF2-40B4-BE49-F238E27FC236}">
                  <a16:creationId xmlns:a16="http://schemas.microsoft.com/office/drawing/2014/main" id="{994929EB-AFDD-CE9F-83F5-DF9E7A7AE33A}"/>
                </a:ext>
              </a:extLst>
            </p:cNvPr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5124;p85">
              <a:extLst>
                <a:ext uri="{FF2B5EF4-FFF2-40B4-BE49-F238E27FC236}">
                  <a16:creationId xmlns:a16="http://schemas.microsoft.com/office/drawing/2014/main" id="{CE92BF4D-1E7A-DB6D-3575-91112A4CBB5F}"/>
                </a:ext>
              </a:extLst>
            </p:cNvPr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5125;p85">
              <a:extLst>
                <a:ext uri="{FF2B5EF4-FFF2-40B4-BE49-F238E27FC236}">
                  <a16:creationId xmlns:a16="http://schemas.microsoft.com/office/drawing/2014/main" id="{1C57FC3C-0B9E-91DB-6727-65FE7E853B91}"/>
                </a:ext>
              </a:extLst>
            </p:cNvPr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5126;p85">
              <a:extLst>
                <a:ext uri="{FF2B5EF4-FFF2-40B4-BE49-F238E27FC236}">
                  <a16:creationId xmlns:a16="http://schemas.microsoft.com/office/drawing/2014/main" id="{2E4C9EB9-425D-85CF-4994-624593245CDC}"/>
                </a:ext>
              </a:extLst>
            </p:cNvPr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5127;p85">
              <a:extLst>
                <a:ext uri="{FF2B5EF4-FFF2-40B4-BE49-F238E27FC236}">
                  <a16:creationId xmlns:a16="http://schemas.microsoft.com/office/drawing/2014/main" id="{A270B831-2901-B856-3B29-A652F7758D53}"/>
                </a:ext>
              </a:extLst>
            </p:cNvPr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5128;p85">
              <a:extLst>
                <a:ext uri="{FF2B5EF4-FFF2-40B4-BE49-F238E27FC236}">
                  <a16:creationId xmlns:a16="http://schemas.microsoft.com/office/drawing/2014/main" id="{4BADD330-895E-418B-4E55-DA4068A386B4}"/>
                </a:ext>
              </a:extLst>
            </p:cNvPr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5129;p85">
              <a:extLst>
                <a:ext uri="{FF2B5EF4-FFF2-40B4-BE49-F238E27FC236}">
                  <a16:creationId xmlns:a16="http://schemas.microsoft.com/office/drawing/2014/main" id="{D94D0812-F06F-D13F-0632-C849E613540B}"/>
                </a:ext>
              </a:extLst>
            </p:cNvPr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5130;p85">
              <a:extLst>
                <a:ext uri="{FF2B5EF4-FFF2-40B4-BE49-F238E27FC236}">
                  <a16:creationId xmlns:a16="http://schemas.microsoft.com/office/drawing/2014/main" id="{72BEF2A9-2292-F1BE-877C-4C0CA41707A0}"/>
                </a:ext>
              </a:extLst>
            </p:cNvPr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5131;p85">
              <a:extLst>
                <a:ext uri="{FF2B5EF4-FFF2-40B4-BE49-F238E27FC236}">
                  <a16:creationId xmlns:a16="http://schemas.microsoft.com/office/drawing/2014/main" id="{3CABC1D5-C6A5-D121-FADD-FD36AD30C5C0}"/>
                </a:ext>
              </a:extLst>
            </p:cNvPr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5132;p85">
              <a:extLst>
                <a:ext uri="{FF2B5EF4-FFF2-40B4-BE49-F238E27FC236}">
                  <a16:creationId xmlns:a16="http://schemas.microsoft.com/office/drawing/2014/main" id="{99515387-72F1-BC04-7BEE-D9F411AE8A9A}"/>
                </a:ext>
              </a:extLst>
            </p:cNvPr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5133;p85">
              <a:extLst>
                <a:ext uri="{FF2B5EF4-FFF2-40B4-BE49-F238E27FC236}">
                  <a16:creationId xmlns:a16="http://schemas.microsoft.com/office/drawing/2014/main" id="{A8267B22-6C2F-CB3D-E61D-51B25DF79A96}"/>
                </a:ext>
              </a:extLst>
            </p:cNvPr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5134;p85">
              <a:extLst>
                <a:ext uri="{FF2B5EF4-FFF2-40B4-BE49-F238E27FC236}">
                  <a16:creationId xmlns:a16="http://schemas.microsoft.com/office/drawing/2014/main" id="{C3E9510E-033D-FF06-AE68-6D0DBEDA17E8}"/>
                </a:ext>
              </a:extLst>
            </p:cNvPr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5135;p85">
              <a:extLst>
                <a:ext uri="{FF2B5EF4-FFF2-40B4-BE49-F238E27FC236}">
                  <a16:creationId xmlns:a16="http://schemas.microsoft.com/office/drawing/2014/main" id="{FB36FFF6-10EE-8675-FB37-4CEC46C49A67}"/>
                </a:ext>
              </a:extLst>
            </p:cNvPr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5136;p85">
              <a:extLst>
                <a:ext uri="{FF2B5EF4-FFF2-40B4-BE49-F238E27FC236}">
                  <a16:creationId xmlns:a16="http://schemas.microsoft.com/office/drawing/2014/main" id="{71573341-0FAC-F647-EAEE-F333C95DFD43}"/>
                </a:ext>
              </a:extLst>
            </p:cNvPr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5137;p85">
              <a:extLst>
                <a:ext uri="{FF2B5EF4-FFF2-40B4-BE49-F238E27FC236}">
                  <a16:creationId xmlns:a16="http://schemas.microsoft.com/office/drawing/2014/main" id="{CBAB18DC-811A-C16E-727A-7EC9E9720B66}"/>
                </a:ext>
              </a:extLst>
            </p:cNvPr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5138;p85">
              <a:extLst>
                <a:ext uri="{FF2B5EF4-FFF2-40B4-BE49-F238E27FC236}">
                  <a16:creationId xmlns:a16="http://schemas.microsoft.com/office/drawing/2014/main" id="{363A4098-87C9-333B-1795-637A73FE8737}"/>
                </a:ext>
              </a:extLst>
            </p:cNvPr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5139;p85">
              <a:extLst>
                <a:ext uri="{FF2B5EF4-FFF2-40B4-BE49-F238E27FC236}">
                  <a16:creationId xmlns:a16="http://schemas.microsoft.com/office/drawing/2014/main" id="{DCEED765-8870-206E-7ED8-8996BDECFE14}"/>
                </a:ext>
              </a:extLst>
            </p:cNvPr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5140;p85">
              <a:extLst>
                <a:ext uri="{FF2B5EF4-FFF2-40B4-BE49-F238E27FC236}">
                  <a16:creationId xmlns:a16="http://schemas.microsoft.com/office/drawing/2014/main" id="{F46E8BA2-6800-C5C7-D75E-48A8B2DBADB6}"/>
                </a:ext>
              </a:extLst>
            </p:cNvPr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5141;p85">
              <a:extLst>
                <a:ext uri="{FF2B5EF4-FFF2-40B4-BE49-F238E27FC236}">
                  <a16:creationId xmlns:a16="http://schemas.microsoft.com/office/drawing/2014/main" id="{C17DBB25-FB37-181A-CD4B-CD6B3697F5EE}"/>
                </a:ext>
              </a:extLst>
            </p:cNvPr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5142;p85">
              <a:extLst>
                <a:ext uri="{FF2B5EF4-FFF2-40B4-BE49-F238E27FC236}">
                  <a16:creationId xmlns:a16="http://schemas.microsoft.com/office/drawing/2014/main" id="{2D69520A-5A79-61B9-D302-C6CA8CF7E9EC}"/>
                </a:ext>
              </a:extLst>
            </p:cNvPr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5143;p85">
              <a:extLst>
                <a:ext uri="{FF2B5EF4-FFF2-40B4-BE49-F238E27FC236}">
                  <a16:creationId xmlns:a16="http://schemas.microsoft.com/office/drawing/2014/main" id="{4DDD7564-F93B-D01E-EF11-B404C37E88BE}"/>
                </a:ext>
              </a:extLst>
            </p:cNvPr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5144;p85">
              <a:extLst>
                <a:ext uri="{FF2B5EF4-FFF2-40B4-BE49-F238E27FC236}">
                  <a16:creationId xmlns:a16="http://schemas.microsoft.com/office/drawing/2014/main" id="{081205D8-B57D-7A8C-54FB-7EAAA401620A}"/>
                </a:ext>
              </a:extLst>
            </p:cNvPr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5145;p85">
              <a:extLst>
                <a:ext uri="{FF2B5EF4-FFF2-40B4-BE49-F238E27FC236}">
                  <a16:creationId xmlns:a16="http://schemas.microsoft.com/office/drawing/2014/main" id="{20CEA952-BB70-946C-716E-4DFD2C1BE716}"/>
                </a:ext>
              </a:extLst>
            </p:cNvPr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5146;p85">
              <a:extLst>
                <a:ext uri="{FF2B5EF4-FFF2-40B4-BE49-F238E27FC236}">
                  <a16:creationId xmlns:a16="http://schemas.microsoft.com/office/drawing/2014/main" id="{03C34CF0-A434-52B1-1C7D-F5BD521ACCF0}"/>
                </a:ext>
              </a:extLst>
            </p:cNvPr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5147;p85">
              <a:extLst>
                <a:ext uri="{FF2B5EF4-FFF2-40B4-BE49-F238E27FC236}">
                  <a16:creationId xmlns:a16="http://schemas.microsoft.com/office/drawing/2014/main" id="{0C5C7CAF-EC01-075B-1140-8AC8C88FEE64}"/>
                </a:ext>
              </a:extLst>
            </p:cNvPr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5148;p85">
              <a:extLst>
                <a:ext uri="{FF2B5EF4-FFF2-40B4-BE49-F238E27FC236}">
                  <a16:creationId xmlns:a16="http://schemas.microsoft.com/office/drawing/2014/main" id="{3EEFB673-E833-F1D1-5688-5D3211051482}"/>
                </a:ext>
              </a:extLst>
            </p:cNvPr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5149;p85">
              <a:extLst>
                <a:ext uri="{FF2B5EF4-FFF2-40B4-BE49-F238E27FC236}">
                  <a16:creationId xmlns:a16="http://schemas.microsoft.com/office/drawing/2014/main" id="{E031899A-9887-37FB-C19E-67105D189AD2}"/>
                </a:ext>
              </a:extLst>
            </p:cNvPr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5150;p85">
              <a:extLst>
                <a:ext uri="{FF2B5EF4-FFF2-40B4-BE49-F238E27FC236}">
                  <a16:creationId xmlns:a16="http://schemas.microsoft.com/office/drawing/2014/main" id="{80147C37-276B-B5CD-05E6-D0AAC0EF0966}"/>
                </a:ext>
              </a:extLst>
            </p:cNvPr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5151;p85">
              <a:extLst>
                <a:ext uri="{FF2B5EF4-FFF2-40B4-BE49-F238E27FC236}">
                  <a16:creationId xmlns:a16="http://schemas.microsoft.com/office/drawing/2014/main" id="{055BE539-AB0F-9FA7-7123-3CE29CA0F585}"/>
                </a:ext>
              </a:extLst>
            </p:cNvPr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5152;p85">
              <a:extLst>
                <a:ext uri="{FF2B5EF4-FFF2-40B4-BE49-F238E27FC236}">
                  <a16:creationId xmlns:a16="http://schemas.microsoft.com/office/drawing/2014/main" id="{3BAF1FAD-BEA3-E204-2247-216CD7A4E0DC}"/>
                </a:ext>
              </a:extLst>
            </p:cNvPr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5153;p85">
              <a:extLst>
                <a:ext uri="{FF2B5EF4-FFF2-40B4-BE49-F238E27FC236}">
                  <a16:creationId xmlns:a16="http://schemas.microsoft.com/office/drawing/2014/main" id="{F8BA9FD6-218B-4A86-E44E-26833775D0E2}"/>
                </a:ext>
              </a:extLst>
            </p:cNvPr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5154;p85">
              <a:extLst>
                <a:ext uri="{FF2B5EF4-FFF2-40B4-BE49-F238E27FC236}">
                  <a16:creationId xmlns:a16="http://schemas.microsoft.com/office/drawing/2014/main" id="{3ABC185B-E535-261C-17D4-5F6D9C410418}"/>
                </a:ext>
              </a:extLst>
            </p:cNvPr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5155;p85">
              <a:extLst>
                <a:ext uri="{FF2B5EF4-FFF2-40B4-BE49-F238E27FC236}">
                  <a16:creationId xmlns:a16="http://schemas.microsoft.com/office/drawing/2014/main" id="{508B802F-AA79-A852-192F-594768F3BAD1}"/>
                </a:ext>
              </a:extLst>
            </p:cNvPr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5156;p85">
              <a:extLst>
                <a:ext uri="{FF2B5EF4-FFF2-40B4-BE49-F238E27FC236}">
                  <a16:creationId xmlns:a16="http://schemas.microsoft.com/office/drawing/2014/main" id="{E80C0233-8157-A12C-A4A9-3B57FE08CFF0}"/>
                </a:ext>
              </a:extLst>
            </p:cNvPr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5157;p85">
              <a:extLst>
                <a:ext uri="{FF2B5EF4-FFF2-40B4-BE49-F238E27FC236}">
                  <a16:creationId xmlns:a16="http://schemas.microsoft.com/office/drawing/2014/main" id="{C902E0DA-1E19-2879-2BAB-21CD74FAAD5B}"/>
                </a:ext>
              </a:extLst>
            </p:cNvPr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5158;p85">
              <a:extLst>
                <a:ext uri="{FF2B5EF4-FFF2-40B4-BE49-F238E27FC236}">
                  <a16:creationId xmlns:a16="http://schemas.microsoft.com/office/drawing/2014/main" id="{C094C820-7F50-6020-6DCC-C709F392A28A}"/>
                </a:ext>
              </a:extLst>
            </p:cNvPr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5159;p85">
              <a:extLst>
                <a:ext uri="{FF2B5EF4-FFF2-40B4-BE49-F238E27FC236}">
                  <a16:creationId xmlns:a16="http://schemas.microsoft.com/office/drawing/2014/main" id="{97148FA6-2482-2BDD-8BF6-7BFB89658D69}"/>
                </a:ext>
              </a:extLst>
            </p:cNvPr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5160;p85">
              <a:extLst>
                <a:ext uri="{FF2B5EF4-FFF2-40B4-BE49-F238E27FC236}">
                  <a16:creationId xmlns:a16="http://schemas.microsoft.com/office/drawing/2014/main" id="{6C239E72-5F63-0E7D-283F-204E5A42ACCA}"/>
                </a:ext>
              </a:extLst>
            </p:cNvPr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5161;p85">
              <a:extLst>
                <a:ext uri="{FF2B5EF4-FFF2-40B4-BE49-F238E27FC236}">
                  <a16:creationId xmlns:a16="http://schemas.microsoft.com/office/drawing/2014/main" id="{3845A1A9-FD12-2A73-A3F1-5C9E7C7ABFA6}"/>
                </a:ext>
              </a:extLst>
            </p:cNvPr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5162;p85">
              <a:extLst>
                <a:ext uri="{FF2B5EF4-FFF2-40B4-BE49-F238E27FC236}">
                  <a16:creationId xmlns:a16="http://schemas.microsoft.com/office/drawing/2014/main" id="{6BB89EA9-C3DE-9C7D-F23F-C8667BCAF802}"/>
                </a:ext>
              </a:extLst>
            </p:cNvPr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5163;p85">
              <a:extLst>
                <a:ext uri="{FF2B5EF4-FFF2-40B4-BE49-F238E27FC236}">
                  <a16:creationId xmlns:a16="http://schemas.microsoft.com/office/drawing/2014/main" id="{014F175A-AFA9-E950-F5B7-3E94BECF5E69}"/>
                </a:ext>
              </a:extLst>
            </p:cNvPr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5164;p85">
              <a:extLst>
                <a:ext uri="{FF2B5EF4-FFF2-40B4-BE49-F238E27FC236}">
                  <a16:creationId xmlns:a16="http://schemas.microsoft.com/office/drawing/2014/main" id="{8B1371CA-E28B-5AEA-4DA7-FEA1F1D3E44F}"/>
                </a:ext>
              </a:extLst>
            </p:cNvPr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5165;p85">
              <a:extLst>
                <a:ext uri="{FF2B5EF4-FFF2-40B4-BE49-F238E27FC236}">
                  <a16:creationId xmlns:a16="http://schemas.microsoft.com/office/drawing/2014/main" id="{241A2F60-036B-4555-8FD7-D511C45F239D}"/>
                </a:ext>
              </a:extLst>
            </p:cNvPr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5166;p85">
              <a:extLst>
                <a:ext uri="{FF2B5EF4-FFF2-40B4-BE49-F238E27FC236}">
                  <a16:creationId xmlns:a16="http://schemas.microsoft.com/office/drawing/2014/main" id="{F05D0AD4-1954-A364-3543-DE83A39CC5A7}"/>
                </a:ext>
              </a:extLst>
            </p:cNvPr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5167;p85">
              <a:extLst>
                <a:ext uri="{FF2B5EF4-FFF2-40B4-BE49-F238E27FC236}">
                  <a16:creationId xmlns:a16="http://schemas.microsoft.com/office/drawing/2014/main" id="{48FE61BA-A3EA-1BD9-0064-97390F62AC75}"/>
                </a:ext>
              </a:extLst>
            </p:cNvPr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5168;p85">
              <a:extLst>
                <a:ext uri="{FF2B5EF4-FFF2-40B4-BE49-F238E27FC236}">
                  <a16:creationId xmlns:a16="http://schemas.microsoft.com/office/drawing/2014/main" id="{7A502A0C-F15E-C148-5363-8AAD592ECC73}"/>
                </a:ext>
              </a:extLst>
            </p:cNvPr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5169;p85">
              <a:extLst>
                <a:ext uri="{FF2B5EF4-FFF2-40B4-BE49-F238E27FC236}">
                  <a16:creationId xmlns:a16="http://schemas.microsoft.com/office/drawing/2014/main" id="{D6E7FABD-83FD-77E4-F510-2E1F4804E040}"/>
                </a:ext>
              </a:extLst>
            </p:cNvPr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5170;p85">
              <a:extLst>
                <a:ext uri="{FF2B5EF4-FFF2-40B4-BE49-F238E27FC236}">
                  <a16:creationId xmlns:a16="http://schemas.microsoft.com/office/drawing/2014/main" id="{1F8A4FF9-DF75-2B3F-80EF-9235DF65D1B7}"/>
                </a:ext>
              </a:extLst>
            </p:cNvPr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5171;p85">
              <a:extLst>
                <a:ext uri="{FF2B5EF4-FFF2-40B4-BE49-F238E27FC236}">
                  <a16:creationId xmlns:a16="http://schemas.microsoft.com/office/drawing/2014/main" id="{FEB5C01F-48AA-7726-0561-57E02761E516}"/>
                </a:ext>
              </a:extLst>
            </p:cNvPr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5172;p85">
              <a:extLst>
                <a:ext uri="{FF2B5EF4-FFF2-40B4-BE49-F238E27FC236}">
                  <a16:creationId xmlns:a16="http://schemas.microsoft.com/office/drawing/2014/main" id="{8E97821E-AA9C-B7C2-0B60-82FBCC1CB875}"/>
                </a:ext>
              </a:extLst>
            </p:cNvPr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5173;p85">
              <a:extLst>
                <a:ext uri="{FF2B5EF4-FFF2-40B4-BE49-F238E27FC236}">
                  <a16:creationId xmlns:a16="http://schemas.microsoft.com/office/drawing/2014/main" id="{0795234A-2080-F3E4-837B-90CC9914FD0A}"/>
                </a:ext>
              </a:extLst>
            </p:cNvPr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5174;p85">
              <a:extLst>
                <a:ext uri="{FF2B5EF4-FFF2-40B4-BE49-F238E27FC236}">
                  <a16:creationId xmlns:a16="http://schemas.microsoft.com/office/drawing/2014/main" id="{6EF544C7-1DB2-AA14-D3E2-3F03B687B1E7}"/>
                </a:ext>
              </a:extLst>
            </p:cNvPr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5175;p85">
              <a:extLst>
                <a:ext uri="{FF2B5EF4-FFF2-40B4-BE49-F238E27FC236}">
                  <a16:creationId xmlns:a16="http://schemas.microsoft.com/office/drawing/2014/main" id="{711FEEA6-AE77-8FB6-7C40-54D10A6F55EF}"/>
                </a:ext>
              </a:extLst>
            </p:cNvPr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5176;p85">
              <a:extLst>
                <a:ext uri="{FF2B5EF4-FFF2-40B4-BE49-F238E27FC236}">
                  <a16:creationId xmlns:a16="http://schemas.microsoft.com/office/drawing/2014/main" id="{93A17158-9209-1630-1B25-46F02E4379DA}"/>
                </a:ext>
              </a:extLst>
            </p:cNvPr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5177;p85">
              <a:extLst>
                <a:ext uri="{FF2B5EF4-FFF2-40B4-BE49-F238E27FC236}">
                  <a16:creationId xmlns:a16="http://schemas.microsoft.com/office/drawing/2014/main" id="{36E008ED-1AA1-72F7-D569-DC15A5C3E4FA}"/>
                </a:ext>
              </a:extLst>
            </p:cNvPr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5178;p85">
              <a:extLst>
                <a:ext uri="{FF2B5EF4-FFF2-40B4-BE49-F238E27FC236}">
                  <a16:creationId xmlns:a16="http://schemas.microsoft.com/office/drawing/2014/main" id="{8FE6344F-D86F-EDB3-51D2-7C99DFCF7511}"/>
                </a:ext>
              </a:extLst>
            </p:cNvPr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5179;p85">
              <a:extLst>
                <a:ext uri="{FF2B5EF4-FFF2-40B4-BE49-F238E27FC236}">
                  <a16:creationId xmlns:a16="http://schemas.microsoft.com/office/drawing/2014/main" id="{68E3447B-C256-202D-316A-0852867C94EA}"/>
                </a:ext>
              </a:extLst>
            </p:cNvPr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5180;p85">
              <a:extLst>
                <a:ext uri="{FF2B5EF4-FFF2-40B4-BE49-F238E27FC236}">
                  <a16:creationId xmlns:a16="http://schemas.microsoft.com/office/drawing/2014/main" id="{4FC15AC8-446B-7A8A-5D09-A2ACA84B9509}"/>
                </a:ext>
              </a:extLst>
            </p:cNvPr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5181;p85">
              <a:extLst>
                <a:ext uri="{FF2B5EF4-FFF2-40B4-BE49-F238E27FC236}">
                  <a16:creationId xmlns:a16="http://schemas.microsoft.com/office/drawing/2014/main" id="{3F60AC47-77D5-0DF7-F192-1FD9C9AF1CBB}"/>
                </a:ext>
              </a:extLst>
            </p:cNvPr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5182;p85">
              <a:extLst>
                <a:ext uri="{FF2B5EF4-FFF2-40B4-BE49-F238E27FC236}">
                  <a16:creationId xmlns:a16="http://schemas.microsoft.com/office/drawing/2014/main" id="{21A6FCC0-200C-DCC7-F3DA-BFF9136BE604}"/>
                </a:ext>
              </a:extLst>
            </p:cNvPr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5183;p85">
              <a:extLst>
                <a:ext uri="{FF2B5EF4-FFF2-40B4-BE49-F238E27FC236}">
                  <a16:creationId xmlns:a16="http://schemas.microsoft.com/office/drawing/2014/main" id="{07798FCC-5106-B9CC-E161-D4406BEC7D20}"/>
                </a:ext>
              </a:extLst>
            </p:cNvPr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5184;p85">
              <a:extLst>
                <a:ext uri="{FF2B5EF4-FFF2-40B4-BE49-F238E27FC236}">
                  <a16:creationId xmlns:a16="http://schemas.microsoft.com/office/drawing/2014/main" id="{453F1736-35CB-EF15-3532-C7F323A215B4}"/>
                </a:ext>
              </a:extLst>
            </p:cNvPr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5185;p85">
              <a:extLst>
                <a:ext uri="{FF2B5EF4-FFF2-40B4-BE49-F238E27FC236}">
                  <a16:creationId xmlns:a16="http://schemas.microsoft.com/office/drawing/2014/main" id="{C62C0371-0E02-B6C3-AD29-823B99EF6466}"/>
                </a:ext>
              </a:extLst>
            </p:cNvPr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5186;p85">
              <a:extLst>
                <a:ext uri="{FF2B5EF4-FFF2-40B4-BE49-F238E27FC236}">
                  <a16:creationId xmlns:a16="http://schemas.microsoft.com/office/drawing/2014/main" id="{2C4FE042-2A2B-6401-223B-E76B676890A6}"/>
                </a:ext>
              </a:extLst>
            </p:cNvPr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5187;p85">
              <a:extLst>
                <a:ext uri="{FF2B5EF4-FFF2-40B4-BE49-F238E27FC236}">
                  <a16:creationId xmlns:a16="http://schemas.microsoft.com/office/drawing/2014/main" id="{C60C0953-2DCF-2036-544D-4FC44710B9E1}"/>
                </a:ext>
              </a:extLst>
            </p:cNvPr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5188;p85">
              <a:extLst>
                <a:ext uri="{FF2B5EF4-FFF2-40B4-BE49-F238E27FC236}">
                  <a16:creationId xmlns:a16="http://schemas.microsoft.com/office/drawing/2014/main" id="{952FCB71-B0C4-8B80-1AB3-C32082ACDC4C}"/>
                </a:ext>
              </a:extLst>
            </p:cNvPr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5189;p85">
              <a:extLst>
                <a:ext uri="{FF2B5EF4-FFF2-40B4-BE49-F238E27FC236}">
                  <a16:creationId xmlns:a16="http://schemas.microsoft.com/office/drawing/2014/main" id="{0917A687-EC92-04D2-5B8B-C8A56E63921E}"/>
                </a:ext>
              </a:extLst>
            </p:cNvPr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5190;p85">
              <a:extLst>
                <a:ext uri="{FF2B5EF4-FFF2-40B4-BE49-F238E27FC236}">
                  <a16:creationId xmlns:a16="http://schemas.microsoft.com/office/drawing/2014/main" id="{BCBF627A-1ECB-B9BB-2F2C-8FF0DA4967B6}"/>
                </a:ext>
              </a:extLst>
            </p:cNvPr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5191;p85">
              <a:extLst>
                <a:ext uri="{FF2B5EF4-FFF2-40B4-BE49-F238E27FC236}">
                  <a16:creationId xmlns:a16="http://schemas.microsoft.com/office/drawing/2014/main" id="{5C29213B-7E56-B1C6-4C33-AC2D7DA6FF54}"/>
                </a:ext>
              </a:extLst>
            </p:cNvPr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5192;p85">
              <a:extLst>
                <a:ext uri="{FF2B5EF4-FFF2-40B4-BE49-F238E27FC236}">
                  <a16:creationId xmlns:a16="http://schemas.microsoft.com/office/drawing/2014/main" id="{4C8ADADD-32D4-BADA-9A73-58C0A60EF982}"/>
                </a:ext>
              </a:extLst>
            </p:cNvPr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5193;p85">
              <a:extLst>
                <a:ext uri="{FF2B5EF4-FFF2-40B4-BE49-F238E27FC236}">
                  <a16:creationId xmlns:a16="http://schemas.microsoft.com/office/drawing/2014/main" id="{A8B8314B-7CFE-C929-E376-2A4779554BEA}"/>
                </a:ext>
              </a:extLst>
            </p:cNvPr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5194;p85">
              <a:extLst>
                <a:ext uri="{FF2B5EF4-FFF2-40B4-BE49-F238E27FC236}">
                  <a16:creationId xmlns:a16="http://schemas.microsoft.com/office/drawing/2014/main" id="{0CF9C5C7-CC1A-56AC-25CD-0329FC42FE37}"/>
                </a:ext>
              </a:extLst>
            </p:cNvPr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5195;p85">
              <a:extLst>
                <a:ext uri="{FF2B5EF4-FFF2-40B4-BE49-F238E27FC236}">
                  <a16:creationId xmlns:a16="http://schemas.microsoft.com/office/drawing/2014/main" id="{F454C703-3302-B3D8-1CF3-5F768CA50D9D}"/>
                </a:ext>
              </a:extLst>
            </p:cNvPr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5196;p85">
              <a:extLst>
                <a:ext uri="{FF2B5EF4-FFF2-40B4-BE49-F238E27FC236}">
                  <a16:creationId xmlns:a16="http://schemas.microsoft.com/office/drawing/2014/main" id="{9A46D4B2-F476-B276-08D5-6E48CD6D36A7}"/>
                </a:ext>
              </a:extLst>
            </p:cNvPr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5197;p85">
              <a:extLst>
                <a:ext uri="{FF2B5EF4-FFF2-40B4-BE49-F238E27FC236}">
                  <a16:creationId xmlns:a16="http://schemas.microsoft.com/office/drawing/2014/main" id="{1D3AD4B3-024B-3B64-EAD1-DB22408EF75A}"/>
                </a:ext>
              </a:extLst>
            </p:cNvPr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5198;p85">
              <a:extLst>
                <a:ext uri="{FF2B5EF4-FFF2-40B4-BE49-F238E27FC236}">
                  <a16:creationId xmlns:a16="http://schemas.microsoft.com/office/drawing/2014/main" id="{4D5F38B5-8364-5C4E-780A-06A5759BF789}"/>
                </a:ext>
              </a:extLst>
            </p:cNvPr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5199;p85">
              <a:extLst>
                <a:ext uri="{FF2B5EF4-FFF2-40B4-BE49-F238E27FC236}">
                  <a16:creationId xmlns:a16="http://schemas.microsoft.com/office/drawing/2014/main" id="{52CB16A0-B683-C45B-A07B-BACE66012C92}"/>
                </a:ext>
              </a:extLst>
            </p:cNvPr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5200;p85">
              <a:extLst>
                <a:ext uri="{FF2B5EF4-FFF2-40B4-BE49-F238E27FC236}">
                  <a16:creationId xmlns:a16="http://schemas.microsoft.com/office/drawing/2014/main" id="{4124E43C-FB69-6129-6E23-D255CF8340FB}"/>
                </a:ext>
              </a:extLst>
            </p:cNvPr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5201;p85">
              <a:extLst>
                <a:ext uri="{FF2B5EF4-FFF2-40B4-BE49-F238E27FC236}">
                  <a16:creationId xmlns:a16="http://schemas.microsoft.com/office/drawing/2014/main" id="{B6F62AAE-3F56-42DE-3430-7D21472F1E00}"/>
                </a:ext>
              </a:extLst>
            </p:cNvPr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5202;p85">
              <a:extLst>
                <a:ext uri="{FF2B5EF4-FFF2-40B4-BE49-F238E27FC236}">
                  <a16:creationId xmlns:a16="http://schemas.microsoft.com/office/drawing/2014/main" id="{6B9A1B7B-E32E-B3A2-AA6C-BECD0EC82443}"/>
                </a:ext>
              </a:extLst>
            </p:cNvPr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5203;p85">
              <a:extLst>
                <a:ext uri="{FF2B5EF4-FFF2-40B4-BE49-F238E27FC236}">
                  <a16:creationId xmlns:a16="http://schemas.microsoft.com/office/drawing/2014/main" id="{B9D3B977-7182-B7D4-B1BC-3321F8F928C4}"/>
                </a:ext>
              </a:extLst>
            </p:cNvPr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5204;p85">
              <a:extLst>
                <a:ext uri="{FF2B5EF4-FFF2-40B4-BE49-F238E27FC236}">
                  <a16:creationId xmlns:a16="http://schemas.microsoft.com/office/drawing/2014/main" id="{43A931D1-2C5E-E1E4-45B5-527BFDF43C46}"/>
                </a:ext>
              </a:extLst>
            </p:cNvPr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5205;p85">
              <a:extLst>
                <a:ext uri="{FF2B5EF4-FFF2-40B4-BE49-F238E27FC236}">
                  <a16:creationId xmlns:a16="http://schemas.microsoft.com/office/drawing/2014/main" id="{151E73D5-067F-F4DD-4CCD-B72C2DF09553}"/>
                </a:ext>
              </a:extLst>
            </p:cNvPr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5206;p85">
              <a:extLst>
                <a:ext uri="{FF2B5EF4-FFF2-40B4-BE49-F238E27FC236}">
                  <a16:creationId xmlns:a16="http://schemas.microsoft.com/office/drawing/2014/main" id="{DE41BDF7-F0ED-26A7-A707-986CBCA3C117}"/>
                </a:ext>
              </a:extLst>
            </p:cNvPr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5207;p85">
              <a:extLst>
                <a:ext uri="{FF2B5EF4-FFF2-40B4-BE49-F238E27FC236}">
                  <a16:creationId xmlns:a16="http://schemas.microsoft.com/office/drawing/2014/main" id="{63C46FDE-1243-7085-86BF-9FCCD1E1262E}"/>
                </a:ext>
              </a:extLst>
            </p:cNvPr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5208;p85">
              <a:extLst>
                <a:ext uri="{FF2B5EF4-FFF2-40B4-BE49-F238E27FC236}">
                  <a16:creationId xmlns:a16="http://schemas.microsoft.com/office/drawing/2014/main" id="{32B7F6FC-3748-AF43-5C24-DDF06E665971}"/>
                </a:ext>
              </a:extLst>
            </p:cNvPr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5209;p85">
              <a:extLst>
                <a:ext uri="{FF2B5EF4-FFF2-40B4-BE49-F238E27FC236}">
                  <a16:creationId xmlns:a16="http://schemas.microsoft.com/office/drawing/2014/main" id="{3C007EED-FFAD-B8A1-6FD6-2D1CA037C4D1}"/>
                </a:ext>
              </a:extLst>
            </p:cNvPr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5210;p85">
              <a:extLst>
                <a:ext uri="{FF2B5EF4-FFF2-40B4-BE49-F238E27FC236}">
                  <a16:creationId xmlns:a16="http://schemas.microsoft.com/office/drawing/2014/main" id="{1D2BB68B-3F54-4047-BAE4-90535BB78DD5}"/>
                </a:ext>
              </a:extLst>
            </p:cNvPr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5211;p85">
              <a:extLst>
                <a:ext uri="{FF2B5EF4-FFF2-40B4-BE49-F238E27FC236}">
                  <a16:creationId xmlns:a16="http://schemas.microsoft.com/office/drawing/2014/main" id="{D5290DCA-0D7D-C48E-2BC7-8AF9D1DD3A5E}"/>
                </a:ext>
              </a:extLst>
            </p:cNvPr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5212;p85">
              <a:extLst>
                <a:ext uri="{FF2B5EF4-FFF2-40B4-BE49-F238E27FC236}">
                  <a16:creationId xmlns:a16="http://schemas.microsoft.com/office/drawing/2014/main" id="{50071DBE-878C-5B73-D9C6-FDE95DD7F439}"/>
                </a:ext>
              </a:extLst>
            </p:cNvPr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5213;p85">
              <a:extLst>
                <a:ext uri="{FF2B5EF4-FFF2-40B4-BE49-F238E27FC236}">
                  <a16:creationId xmlns:a16="http://schemas.microsoft.com/office/drawing/2014/main" id="{BFD3B50B-C651-4B83-3F39-30A7CB6C9852}"/>
                </a:ext>
              </a:extLst>
            </p:cNvPr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5214;p85">
              <a:extLst>
                <a:ext uri="{FF2B5EF4-FFF2-40B4-BE49-F238E27FC236}">
                  <a16:creationId xmlns:a16="http://schemas.microsoft.com/office/drawing/2014/main" id="{19075127-FF8C-C3F8-5D6A-54C14CD068AF}"/>
                </a:ext>
              </a:extLst>
            </p:cNvPr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5215;p85">
              <a:extLst>
                <a:ext uri="{FF2B5EF4-FFF2-40B4-BE49-F238E27FC236}">
                  <a16:creationId xmlns:a16="http://schemas.microsoft.com/office/drawing/2014/main" id="{4DD614A1-0A6E-0DF7-F58A-18F4E12F670D}"/>
                </a:ext>
              </a:extLst>
            </p:cNvPr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5216;p85">
              <a:extLst>
                <a:ext uri="{FF2B5EF4-FFF2-40B4-BE49-F238E27FC236}">
                  <a16:creationId xmlns:a16="http://schemas.microsoft.com/office/drawing/2014/main" id="{45A16BC4-5FE5-4E12-4FB7-0EFCA088F59F}"/>
                </a:ext>
              </a:extLst>
            </p:cNvPr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5217;p85">
              <a:extLst>
                <a:ext uri="{FF2B5EF4-FFF2-40B4-BE49-F238E27FC236}">
                  <a16:creationId xmlns:a16="http://schemas.microsoft.com/office/drawing/2014/main" id="{996D0457-CBBC-EC1B-1F19-60A901F11FD5}"/>
                </a:ext>
              </a:extLst>
            </p:cNvPr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5218;p85">
              <a:extLst>
                <a:ext uri="{FF2B5EF4-FFF2-40B4-BE49-F238E27FC236}">
                  <a16:creationId xmlns:a16="http://schemas.microsoft.com/office/drawing/2014/main" id="{D7A602BF-7F78-2698-29D9-4A55CEDA7BFF}"/>
                </a:ext>
              </a:extLst>
            </p:cNvPr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5219;p85">
              <a:extLst>
                <a:ext uri="{FF2B5EF4-FFF2-40B4-BE49-F238E27FC236}">
                  <a16:creationId xmlns:a16="http://schemas.microsoft.com/office/drawing/2014/main" id="{5099A9C4-FDE8-7A97-3FAB-5CA3598A609C}"/>
                </a:ext>
              </a:extLst>
            </p:cNvPr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5220;p85">
              <a:extLst>
                <a:ext uri="{FF2B5EF4-FFF2-40B4-BE49-F238E27FC236}">
                  <a16:creationId xmlns:a16="http://schemas.microsoft.com/office/drawing/2014/main" id="{9FEDD423-F4B2-A3F4-570F-C2CF5B4C07EA}"/>
                </a:ext>
              </a:extLst>
            </p:cNvPr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5221;p85">
              <a:extLst>
                <a:ext uri="{FF2B5EF4-FFF2-40B4-BE49-F238E27FC236}">
                  <a16:creationId xmlns:a16="http://schemas.microsoft.com/office/drawing/2014/main" id="{0E04BE1E-67D5-0BA1-B5E3-BEDDF409857B}"/>
                </a:ext>
              </a:extLst>
            </p:cNvPr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5222;p85">
              <a:extLst>
                <a:ext uri="{FF2B5EF4-FFF2-40B4-BE49-F238E27FC236}">
                  <a16:creationId xmlns:a16="http://schemas.microsoft.com/office/drawing/2014/main" id="{83D43627-A9B5-6F3C-9F2A-8A4B5FDD2151}"/>
                </a:ext>
              </a:extLst>
            </p:cNvPr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5223;p85">
              <a:extLst>
                <a:ext uri="{FF2B5EF4-FFF2-40B4-BE49-F238E27FC236}">
                  <a16:creationId xmlns:a16="http://schemas.microsoft.com/office/drawing/2014/main" id="{26B7E6A7-1AEE-9411-72B9-4A030C779EB2}"/>
                </a:ext>
              </a:extLst>
            </p:cNvPr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5224;p85">
              <a:extLst>
                <a:ext uri="{FF2B5EF4-FFF2-40B4-BE49-F238E27FC236}">
                  <a16:creationId xmlns:a16="http://schemas.microsoft.com/office/drawing/2014/main" id="{C743EFA7-4D20-9BD4-E771-46CC9718C4FB}"/>
                </a:ext>
              </a:extLst>
            </p:cNvPr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5225;p85">
              <a:extLst>
                <a:ext uri="{FF2B5EF4-FFF2-40B4-BE49-F238E27FC236}">
                  <a16:creationId xmlns:a16="http://schemas.microsoft.com/office/drawing/2014/main" id="{279E2261-3268-0573-7B44-8B08008A5BC3}"/>
                </a:ext>
              </a:extLst>
            </p:cNvPr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5226;p85">
              <a:extLst>
                <a:ext uri="{FF2B5EF4-FFF2-40B4-BE49-F238E27FC236}">
                  <a16:creationId xmlns:a16="http://schemas.microsoft.com/office/drawing/2014/main" id="{6CE9EF5A-4F4C-6E95-E229-B7C7D1D2D4DF}"/>
                </a:ext>
              </a:extLst>
            </p:cNvPr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5227;p85">
              <a:extLst>
                <a:ext uri="{FF2B5EF4-FFF2-40B4-BE49-F238E27FC236}">
                  <a16:creationId xmlns:a16="http://schemas.microsoft.com/office/drawing/2014/main" id="{E40B8719-7B8D-F112-60BA-E0DFF6FB3F18}"/>
                </a:ext>
              </a:extLst>
            </p:cNvPr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5228;p85">
              <a:extLst>
                <a:ext uri="{FF2B5EF4-FFF2-40B4-BE49-F238E27FC236}">
                  <a16:creationId xmlns:a16="http://schemas.microsoft.com/office/drawing/2014/main" id="{E20ADB72-5C06-03EF-2FCF-17FB4FC29F0A}"/>
                </a:ext>
              </a:extLst>
            </p:cNvPr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5229;p85">
              <a:extLst>
                <a:ext uri="{FF2B5EF4-FFF2-40B4-BE49-F238E27FC236}">
                  <a16:creationId xmlns:a16="http://schemas.microsoft.com/office/drawing/2014/main" id="{1DDB1976-5542-656C-F3B9-B0B0886F6066}"/>
                </a:ext>
              </a:extLst>
            </p:cNvPr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5230;p85">
              <a:extLst>
                <a:ext uri="{FF2B5EF4-FFF2-40B4-BE49-F238E27FC236}">
                  <a16:creationId xmlns:a16="http://schemas.microsoft.com/office/drawing/2014/main" id="{C7EAA500-50A4-67B4-90DE-33BD8686D51C}"/>
                </a:ext>
              </a:extLst>
            </p:cNvPr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5231;p85">
              <a:extLst>
                <a:ext uri="{FF2B5EF4-FFF2-40B4-BE49-F238E27FC236}">
                  <a16:creationId xmlns:a16="http://schemas.microsoft.com/office/drawing/2014/main" id="{53DAF6C2-41C1-5DE4-6663-7D4733E9DD37}"/>
                </a:ext>
              </a:extLst>
            </p:cNvPr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5232;p85">
              <a:extLst>
                <a:ext uri="{FF2B5EF4-FFF2-40B4-BE49-F238E27FC236}">
                  <a16:creationId xmlns:a16="http://schemas.microsoft.com/office/drawing/2014/main" id="{C5AC81B4-B250-642D-1897-72A268BF85B7}"/>
                </a:ext>
              </a:extLst>
            </p:cNvPr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5233;p85">
              <a:extLst>
                <a:ext uri="{FF2B5EF4-FFF2-40B4-BE49-F238E27FC236}">
                  <a16:creationId xmlns:a16="http://schemas.microsoft.com/office/drawing/2014/main" id="{36C88226-A7BD-90B4-5FF5-650D503148A4}"/>
                </a:ext>
              </a:extLst>
            </p:cNvPr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5234;p85">
              <a:extLst>
                <a:ext uri="{FF2B5EF4-FFF2-40B4-BE49-F238E27FC236}">
                  <a16:creationId xmlns:a16="http://schemas.microsoft.com/office/drawing/2014/main" id="{5887422D-8A49-374B-2471-B5E86EF0E389}"/>
                </a:ext>
              </a:extLst>
            </p:cNvPr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5235;p85">
              <a:extLst>
                <a:ext uri="{FF2B5EF4-FFF2-40B4-BE49-F238E27FC236}">
                  <a16:creationId xmlns:a16="http://schemas.microsoft.com/office/drawing/2014/main" id="{67EC4FCF-96CA-9E30-EC05-F946CE6F0FC2}"/>
                </a:ext>
              </a:extLst>
            </p:cNvPr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5236;p85">
              <a:extLst>
                <a:ext uri="{FF2B5EF4-FFF2-40B4-BE49-F238E27FC236}">
                  <a16:creationId xmlns:a16="http://schemas.microsoft.com/office/drawing/2014/main" id="{64EEA4B7-7002-F966-33A2-17D63536DB91}"/>
                </a:ext>
              </a:extLst>
            </p:cNvPr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5237;p85">
              <a:extLst>
                <a:ext uri="{FF2B5EF4-FFF2-40B4-BE49-F238E27FC236}">
                  <a16:creationId xmlns:a16="http://schemas.microsoft.com/office/drawing/2014/main" id="{2347F882-A1C8-3A88-529D-63C717B55D9A}"/>
                </a:ext>
              </a:extLst>
            </p:cNvPr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5238;p85">
              <a:extLst>
                <a:ext uri="{FF2B5EF4-FFF2-40B4-BE49-F238E27FC236}">
                  <a16:creationId xmlns:a16="http://schemas.microsoft.com/office/drawing/2014/main" id="{130C75D5-8F0E-C37B-1B08-DDBC6649E2A3}"/>
                </a:ext>
              </a:extLst>
            </p:cNvPr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5239;p85">
              <a:extLst>
                <a:ext uri="{FF2B5EF4-FFF2-40B4-BE49-F238E27FC236}">
                  <a16:creationId xmlns:a16="http://schemas.microsoft.com/office/drawing/2014/main" id="{CE6B88CD-5260-E233-C1AF-3AF3CD4BCD23}"/>
                </a:ext>
              </a:extLst>
            </p:cNvPr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5240;p85">
              <a:extLst>
                <a:ext uri="{FF2B5EF4-FFF2-40B4-BE49-F238E27FC236}">
                  <a16:creationId xmlns:a16="http://schemas.microsoft.com/office/drawing/2014/main" id="{A67B97B8-CDF1-7273-8926-B0712CCA7E8A}"/>
                </a:ext>
              </a:extLst>
            </p:cNvPr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5241;p85">
              <a:extLst>
                <a:ext uri="{FF2B5EF4-FFF2-40B4-BE49-F238E27FC236}">
                  <a16:creationId xmlns:a16="http://schemas.microsoft.com/office/drawing/2014/main" id="{D0ED1535-44C7-FF12-901C-018CF96FFA57}"/>
                </a:ext>
              </a:extLst>
            </p:cNvPr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5242;p85">
              <a:extLst>
                <a:ext uri="{FF2B5EF4-FFF2-40B4-BE49-F238E27FC236}">
                  <a16:creationId xmlns:a16="http://schemas.microsoft.com/office/drawing/2014/main" id="{5C84CB36-4009-D803-A044-4E15B6F47254}"/>
                </a:ext>
              </a:extLst>
            </p:cNvPr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5243;p85">
              <a:extLst>
                <a:ext uri="{FF2B5EF4-FFF2-40B4-BE49-F238E27FC236}">
                  <a16:creationId xmlns:a16="http://schemas.microsoft.com/office/drawing/2014/main" id="{22922C2D-7F0B-E285-F6E4-46BF76F905E5}"/>
                </a:ext>
              </a:extLst>
            </p:cNvPr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5244;p85">
              <a:extLst>
                <a:ext uri="{FF2B5EF4-FFF2-40B4-BE49-F238E27FC236}">
                  <a16:creationId xmlns:a16="http://schemas.microsoft.com/office/drawing/2014/main" id="{180CB703-D373-92F7-A348-C9B6E5261E93}"/>
                </a:ext>
              </a:extLst>
            </p:cNvPr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5245;p85">
              <a:extLst>
                <a:ext uri="{FF2B5EF4-FFF2-40B4-BE49-F238E27FC236}">
                  <a16:creationId xmlns:a16="http://schemas.microsoft.com/office/drawing/2014/main" id="{F90BF70F-73ED-845B-E1C3-FB5FCB62CA6B}"/>
                </a:ext>
              </a:extLst>
            </p:cNvPr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5246;p85">
              <a:extLst>
                <a:ext uri="{FF2B5EF4-FFF2-40B4-BE49-F238E27FC236}">
                  <a16:creationId xmlns:a16="http://schemas.microsoft.com/office/drawing/2014/main" id="{90ABA9FC-47DE-48E4-EF24-26D0B559B2BD}"/>
                </a:ext>
              </a:extLst>
            </p:cNvPr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5247;p85">
              <a:extLst>
                <a:ext uri="{FF2B5EF4-FFF2-40B4-BE49-F238E27FC236}">
                  <a16:creationId xmlns:a16="http://schemas.microsoft.com/office/drawing/2014/main" id="{F83A32B3-F16D-CA2C-1BE1-D2A886477069}"/>
                </a:ext>
              </a:extLst>
            </p:cNvPr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5248;p85">
              <a:extLst>
                <a:ext uri="{FF2B5EF4-FFF2-40B4-BE49-F238E27FC236}">
                  <a16:creationId xmlns:a16="http://schemas.microsoft.com/office/drawing/2014/main" id="{27AD7BEE-0F97-2613-FAAB-CA231EF10499}"/>
                </a:ext>
              </a:extLst>
            </p:cNvPr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5249;p85">
              <a:extLst>
                <a:ext uri="{FF2B5EF4-FFF2-40B4-BE49-F238E27FC236}">
                  <a16:creationId xmlns:a16="http://schemas.microsoft.com/office/drawing/2014/main" id="{DE9D0441-0E7D-5033-D7E8-08112556C8B3}"/>
                </a:ext>
              </a:extLst>
            </p:cNvPr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5250;p85">
              <a:extLst>
                <a:ext uri="{FF2B5EF4-FFF2-40B4-BE49-F238E27FC236}">
                  <a16:creationId xmlns:a16="http://schemas.microsoft.com/office/drawing/2014/main" id="{C58290BE-9298-A642-C4B1-A68DA8DC5762}"/>
                </a:ext>
              </a:extLst>
            </p:cNvPr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5251;p85">
              <a:extLst>
                <a:ext uri="{FF2B5EF4-FFF2-40B4-BE49-F238E27FC236}">
                  <a16:creationId xmlns:a16="http://schemas.microsoft.com/office/drawing/2014/main" id="{55F773E0-5966-02D8-10F3-FDCAE1ADF12E}"/>
                </a:ext>
              </a:extLst>
            </p:cNvPr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5252;p85">
              <a:extLst>
                <a:ext uri="{FF2B5EF4-FFF2-40B4-BE49-F238E27FC236}">
                  <a16:creationId xmlns:a16="http://schemas.microsoft.com/office/drawing/2014/main" id="{D402054C-CF25-57D6-CE8A-B27146F7AB32}"/>
                </a:ext>
              </a:extLst>
            </p:cNvPr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5253;p85">
              <a:extLst>
                <a:ext uri="{FF2B5EF4-FFF2-40B4-BE49-F238E27FC236}">
                  <a16:creationId xmlns:a16="http://schemas.microsoft.com/office/drawing/2014/main" id="{8A70FC46-D1ED-D04F-F835-C4C492305850}"/>
                </a:ext>
              </a:extLst>
            </p:cNvPr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5254;p85">
              <a:extLst>
                <a:ext uri="{FF2B5EF4-FFF2-40B4-BE49-F238E27FC236}">
                  <a16:creationId xmlns:a16="http://schemas.microsoft.com/office/drawing/2014/main" id="{09E82A65-5649-0E59-FD6C-43A8C26369D6}"/>
                </a:ext>
              </a:extLst>
            </p:cNvPr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5255;p85">
              <a:extLst>
                <a:ext uri="{FF2B5EF4-FFF2-40B4-BE49-F238E27FC236}">
                  <a16:creationId xmlns:a16="http://schemas.microsoft.com/office/drawing/2014/main" id="{55FB4F21-F56D-0AF4-B263-3B638503D6EF}"/>
                </a:ext>
              </a:extLst>
            </p:cNvPr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5256;p85">
              <a:extLst>
                <a:ext uri="{FF2B5EF4-FFF2-40B4-BE49-F238E27FC236}">
                  <a16:creationId xmlns:a16="http://schemas.microsoft.com/office/drawing/2014/main" id="{4AD93AA8-A0E7-E989-3D79-08E75E8BF328}"/>
                </a:ext>
              </a:extLst>
            </p:cNvPr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5257;p85">
              <a:extLst>
                <a:ext uri="{FF2B5EF4-FFF2-40B4-BE49-F238E27FC236}">
                  <a16:creationId xmlns:a16="http://schemas.microsoft.com/office/drawing/2014/main" id="{9B5F5240-2656-846F-D96B-2EA2B1E9D04A}"/>
                </a:ext>
              </a:extLst>
            </p:cNvPr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5258;p85">
              <a:extLst>
                <a:ext uri="{FF2B5EF4-FFF2-40B4-BE49-F238E27FC236}">
                  <a16:creationId xmlns:a16="http://schemas.microsoft.com/office/drawing/2014/main" id="{E2630931-BC7B-26C4-19A2-909A5D6518C1}"/>
                </a:ext>
              </a:extLst>
            </p:cNvPr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5259;p85">
              <a:extLst>
                <a:ext uri="{FF2B5EF4-FFF2-40B4-BE49-F238E27FC236}">
                  <a16:creationId xmlns:a16="http://schemas.microsoft.com/office/drawing/2014/main" id="{55F4032D-32B9-0149-FE53-E3094877F99F}"/>
                </a:ext>
              </a:extLst>
            </p:cNvPr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5260;p85">
              <a:extLst>
                <a:ext uri="{FF2B5EF4-FFF2-40B4-BE49-F238E27FC236}">
                  <a16:creationId xmlns:a16="http://schemas.microsoft.com/office/drawing/2014/main" id="{0DF9BD9B-9CF8-D2EC-4C3C-592BFF136F23}"/>
                </a:ext>
              </a:extLst>
            </p:cNvPr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5261;p85">
              <a:extLst>
                <a:ext uri="{FF2B5EF4-FFF2-40B4-BE49-F238E27FC236}">
                  <a16:creationId xmlns:a16="http://schemas.microsoft.com/office/drawing/2014/main" id="{B8EE85FF-0A2A-6383-4DF2-A821C698504B}"/>
                </a:ext>
              </a:extLst>
            </p:cNvPr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5262;p85">
              <a:extLst>
                <a:ext uri="{FF2B5EF4-FFF2-40B4-BE49-F238E27FC236}">
                  <a16:creationId xmlns:a16="http://schemas.microsoft.com/office/drawing/2014/main" id="{7584A804-8CAD-B230-06F5-48CCFA82D195}"/>
                </a:ext>
              </a:extLst>
            </p:cNvPr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5263;p85">
              <a:extLst>
                <a:ext uri="{FF2B5EF4-FFF2-40B4-BE49-F238E27FC236}">
                  <a16:creationId xmlns:a16="http://schemas.microsoft.com/office/drawing/2014/main" id="{765D7388-4921-51EF-DA58-BD36C2F380D4}"/>
                </a:ext>
              </a:extLst>
            </p:cNvPr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5264;p85">
              <a:extLst>
                <a:ext uri="{FF2B5EF4-FFF2-40B4-BE49-F238E27FC236}">
                  <a16:creationId xmlns:a16="http://schemas.microsoft.com/office/drawing/2014/main" id="{FC3383A2-5A5C-603E-F71B-790016481955}"/>
                </a:ext>
              </a:extLst>
            </p:cNvPr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5265;p85">
              <a:extLst>
                <a:ext uri="{FF2B5EF4-FFF2-40B4-BE49-F238E27FC236}">
                  <a16:creationId xmlns:a16="http://schemas.microsoft.com/office/drawing/2014/main" id="{C44CFBD3-7872-8F3F-2DD1-4EE76CA101EB}"/>
                </a:ext>
              </a:extLst>
            </p:cNvPr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5266;p85">
              <a:extLst>
                <a:ext uri="{FF2B5EF4-FFF2-40B4-BE49-F238E27FC236}">
                  <a16:creationId xmlns:a16="http://schemas.microsoft.com/office/drawing/2014/main" id="{4CABBFAE-CBA4-E612-1E04-A024B69AA882}"/>
                </a:ext>
              </a:extLst>
            </p:cNvPr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5267;p85">
              <a:extLst>
                <a:ext uri="{FF2B5EF4-FFF2-40B4-BE49-F238E27FC236}">
                  <a16:creationId xmlns:a16="http://schemas.microsoft.com/office/drawing/2014/main" id="{F7D91177-6A3D-0934-DF5E-DEA26E65DDC5}"/>
                </a:ext>
              </a:extLst>
            </p:cNvPr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5268;p85">
              <a:extLst>
                <a:ext uri="{FF2B5EF4-FFF2-40B4-BE49-F238E27FC236}">
                  <a16:creationId xmlns:a16="http://schemas.microsoft.com/office/drawing/2014/main" id="{455ED5BF-A8F3-8AD9-3A6C-73B08E363AE2}"/>
                </a:ext>
              </a:extLst>
            </p:cNvPr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5269;p85">
              <a:extLst>
                <a:ext uri="{FF2B5EF4-FFF2-40B4-BE49-F238E27FC236}">
                  <a16:creationId xmlns:a16="http://schemas.microsoft.com/office/drawing/2014/main" id="{71ABD1D2-93EC-883C-7207-D597C3A9543C}"/>
                </a:ext>
              </a:extLst>
            </p:cNvPr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5270;p85">
              <a:extLst>
                <a:ext uri="{FF2B5EF4-FFF2-40B4-BE49-F238E27FC236}">
                  <a16:creationId xmlns:a16="http://schemas.microsoft.com/office/drawing/2014/main" id="{12E2DCA4-4F1B-C421-DEFF-C29F451015FF}"/>
                </a:ext>
              </a:extLst>
            </p:cNvPr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5271;p85">
              <a:extLst>
                <a:ext uri="{FF2B5EF4-FFF2-40B4-BE49-F238E27FC236}">
                  <a16:creationId xmlns:a16="http://schemas.microsoft.com/office/drawing/2014/main" id="{262A300C-8CE7-AE45-2222-3246348030AB}"/>
                </a:ext>
              </a:extLst>
            </p:cNvPr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5272;p85">
              <a:extLst>
                <a:ext uri="{FF2B5EF4-FFF2-40B4-BE49-F238E27FC236}">
                  <a16:creationId xmlns:a16="http://schemas.microsoft.com/office/drawing/2014/main" id="{C5E0139F-68C6-B394-9B72-E788E852165E}"/>
                </a:ext>
              </a:extLst>
            </p:cNvPr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5273;p85">
              <a:extLst>
                <a:ext uri="{FF2B5EF4-FFF2-40B4-BE49-F238E27FC236}">
                  <a16:creationId xmlns:a16="http://schemas.microsoft.com/office/drawing/2014/main" id="{7AA96138-54C1-CD4A-6B82-9021AC1F83BA}"/>
                </a:ext>
              </a:extLst>
            </p:cNvPr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5274;p85">
              <a:extLst>
                <a:ext uri="{FF2B5EF4-FFF2-40B4-BE49-F238E27FC236}">
                  <a16:creationId xmlns:a16="http://schemas.microsoft.com/office/drawing/2014/main" id="{5FD124C6-5326-A4FC-4DB0-24EA2EAD4AF1}"/>
                </a:ext>
              </a:extLst>
            </p:cNvPr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5275;p85">
              <a:extLst>
                <a:ext uri="{FF2B5EF4-FFF2-40B4-BE49-F238E27FC236}">
                  <a16:creationId xmlns:a16="http://schemas.microsoft.com/office/drawing/2014/main" id="{C813AAC0-7A0B-F32C-4880-783ED7FD5A25}"/>
                </a:ext>
              </a:extLst>
            </p:cNvPr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5276;p85">
              <a:extLst>
                <a:ext uri="{FF2B5EF4-FFF2-40B4-BE49-F238E27FC236}">
                  <a16:creationId xmlns:a16="http://schemas.microsoft.com/office/drawing/2014/main" id="{4642958B-1326-2056-EE86-C99545523416}"/>
                </a:ext>
              </a:extLst>
            </p:cNvPr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5277;p85">
              <a:extLst>
                <a:ext uri="{FF2B5EF4-FFF2-40B4-BE49-F238E27FC236}">
                  <a16:creationId xmlns:a16="http://schemas.microsoft.com/office/drawing/2014/main" id="{5C826A26-3B4C-EBEE-A077-ED1DECB888A0}"/>
                </a:ext>
              </a:extLst>
            </p:cNvPr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5278;p85">
              <a:extLst>
                <a:ext uri="{FF2B5EF4-FFF2-40B4-BE49-F238E27FC236}">
                  <a16:creationId xmlns:a16="http://schemas.microsoft.com/office/drawing/2014/main" id="{B16AD33A-5490-010A-3779-5AC395B674A9}"/>
                </a:ext>
              </a:extLst>
            </p:cNvPr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5279;p85">
              <a:extLst>
                <a:ext uri="{FF2B5EF4-FFF2-40B4-BE49-F238E27FC236}">
                  <a16:creationId xmlns:a16="http://schemas.microsoft.com/office/drawing/2014/main" id="{CBFC88D3-C59F-8D57-BB24-A1FC054F64BB}"/>
                </a:ext>
              </a:extLst>
            </p:cNvPr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5280;p85">
              <a:extLst>
                <a:ext uri="{FF2B5EF4-FFF2-40B4-BE49-F238E27FC236}">
                  <a16:creationId xmlns:a16="http://schemas.microsoft.com/office/drawing/2014/main" id="{AB63E3E0-663E-B71F-8A17-9D504B8713AD}"/>
                </a:ext>
              </a:extLst>
            </p:cNvPr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5281;p85">
              <a:extLst>
                <a:ext uri="{FF2B5EF4-FFF2-40B4-BE49-F238E27FC236}">
                  <a16:creationId xmlns:a16="http://schemas.microsoft.com/office/drawing/2014/main" id="{F9FAA40E-5C63-02FD-EABA-4C30D20E946F}"/>
                </a:ext>
              </a:extLst>
            </p:cNvPr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5282;p85">
              <a:extLst>
                <a:ext uri="{FF2B5EF4-FFF2-40B4-BE49-F238E27FC236}">
                  <a16:creationId xmlns:a16="http://schemas.microsoft.com/office/drawing/2014/main" id="{B450AEE4-2460-E34A-484F-46F55C31ED1E}"/>
                </a:ext>
              </a:extLst>
            </p:cNvPr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5283;p85">
              <a:extLst>
                <a:ext uri="{FF2B5EF4-FFF2-40B4-BE49-F238E27FC236}">
                  <a16:creationId xmlns:a16="http://schemas.microsoft.com/office/drawing/2014/main" id="{A59722D7-CB74-13E1-AFEA-4ED1AFBC8AB8}"/>
                </a:ext>
              </a:extLst>
            </p:cNvPr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5284;p85">
              <a:extLst>
                <a:ext uri="{FF2B5EF4-FFF2-40B4-BE49-F238E27FC236}">
                  <a16:creationId xmlns:a16="http://schemas.microsoft.com/office/drawing/2014/main" id="{72347D13-177D-4472-1714-E5C55D9C5B96}"/>
                </a:ext>
              </a:extLst>
            </p:cNvPr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5285;p85">
              <a:extLst>
                <a:ext uri="{FF2B5EF4-FFF2-40B4-BE49-F238E27FC236}">
                  <a16:creationId xmlns:a16="http://schemas.microsoft.com/office/drawing/2014/main" id="{E465FD76-056A-906B-14FD-B1ED34441F47}"/>
                </a:ext>
              </a:extLst>
            </p:cNvPr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5286;p85">
              <a:extLst>
                <a:ext uri="{FF2B5EF4-FFF2-40B4-BE49-F238E27FC236}">
                  <a16:creationId xmlns:a16="http://schemas.microsoft.com/office/drawing/2014/main" id="{C968DDDB-6F40-40B5-3B5B-6EF9F9AB1BAE}"/>
                </a:ext>
              </a:extLst>
            </p:cNvPr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5287;p85">
              <a:extLst>
                <a:ext uri="{FF2B5EF4-FFF2-40B4-BE49-F238E27FC236}">
                  <a16:creationId xmlns:a16="http://schemas.microsoft.com/office/drawing/2014/main" id="{834461AF-4C8D-8999-99A0-516FC721C473}"/>
                </a:ext>
              </a:extLst>
            </p:cNvPr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5288;p85">
              <a:extLst>
                <a:ext uri="{FF2B5EF4-FFF2-40B4-BE49-F238E27FC236}">
                  <a16:creationId xmlns:a16="http://schemas.microsoft.com/office/drawing/2014/main" id="{32A1D59D-A5E9-B47B-1AB9-89D732F19F31}"/>
                </a:ext>
              </a:extLst>
            </p:cNvPr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5289;p85">
              <a:extLst>
                <a:ext uri="{FF2B5EF4-FFF2-40B4-BE49-F238E27FC236}">
                  <a16:creationId xmlns:a16="http://schemas.microsoft.com/office/drawing/2014/main" id="{6CF7782E-3E29-36CD-05FA-940921951352}"/>
                </a:ext>
              </a:extLst>
            </p:cNvPr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5290;p85">
              <a:extLst>
                <a:ext uri="{FF2B5EF4-FFF2-40B4-BE49-F238E27FC236}">
                  <a16:creationId xmlns:a16="http://schemas.microsoft.com/office/drawing/2014/main" id="{48E5B5DF-7199-878C-4159-1BF5BF289FF8}"/>
                </a:ext>
              </a:extLst>
            </p:cNvPr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5291;p85">
              <a:extLst>
                <a:ext uri="{FF2B5EF4-FFF2-40B4-BE49-F238E27FC236}">
                  <a16:creationId xmlns:a16="http://schemas.microsoft.com/office/drawing/2014/main" id="{255FBDAC-5D83-0A5E-D2EF-1E3F7A1926E6}"/>
                </a:ext>
              </a:extLst>
            </p:cNvPr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5292;p85">
              <a:extLst>
                <a:ext uri="{FF2B5EF4-FFF2-40B4-BE49-F238E27FC236}">
                  <a16:creationId xmlns:a16="http://schemas.microsoft.com/office/drawing/2014/main" id="{F47F92B3-D91F-EDBC-21A4-22808DD3237C}"/>
                </a:ext>
              </a:extLst>
            </p:cNvPr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5293;p85">
              <a:extLst>
                <a:ext uri="{FF2B5EF4-FFF2-40B4-BE49-F238E27FC236}">
                  <a16:creationId xmlns:a16="http://schemas.microsoft.com/office/drawing/2014/main" id="{230BEC0F-DC33-7C21-C2B9-5401B9209BD1}"/>
                </a:ext>
              </a:extLst>
            </p:cNvPr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5294;p85">
              <a:extLst>
                <a:ext uri="{FF2B5EF4-FFF2-40B4-BE49-F238E27FC236}">
                  <a16:creationId xmlns:a16="http://schemas.microsoft.com/office/drawing/2014/main" id="{24D241A1-92C5-551F-0C71-58C0F7343671}"/>
                </a:ext>
              </a:extLst>
            </p:cNvPr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5295;p85">
              <a:extLst>
                <a:ext uri="{FF2B5EF4-FFF2-40B4-BE49-F238E27FC236}">
                  <a16:creationId xmlns:a16="http://schemas.microsoft.com/office/drawing/2014/main" id="{592D6CF2-EBB2-F633-D32F-51A39E94F06C}"/>
                </a:ext>
              </a:extLst>
            </p:cNvPr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5296;p85">
              <a:extLst>
                <a:ext uri="{FF2B5EF4-FFF2-40B4-BE49-F238E27FC236}">
                  <a16:creationId xmlns:a16="http://schemas.microsoft.com/office/drawing/2014/main" id="{2E3B110B-CCAC-AE2B-B27D-CB9F52A06585}"/>
                </a:ext>
              </a:extLst>
            </p:cNvPr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5297;p85">
              <a:extLst>
                <a:ext uri="{FF2B5EF4-FFF2-40B4-BE49-F238E27FC236}">
                  <a16:creationId xmlns:a16="http://schemas.microsoft.com/office/drawing/2014/main" id="{43BC2D8F-4636-46D6-C5CC-6BFCE2C10B01}"/>
                </a:ext>
              </a:extLst>
            </p:cNvPr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5298;p85">
              <a:extLst>
                <a:ext uri="{FF2B5EF4-FFF2-40B4-BE49-F238E27FC236}">
                  <a16:creationId xmlns:a16="http://schemas.microsoft.com/office/drawing/2014/main" id="{61D6D0AC-C1AF-6744-CAEF-1B85850666F6}"/>
                </a:ext>
              </a:extLst>
            </p:cNvPr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5299;p85">
              <a:extLst>
                <a:ext uri="{FF2B5EF4-FFF2-40B4-BE49-F238E27FC236}">
                  <a16:creationId xmlns:a16="http://schemas.microsoft.com/office/drawing/2014/main" id="{8339C821-935C-0E74-07FF-1C50D7384854}"/>
                </a:ext>
              </a:extLst>
            </p:cNvPr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5300;p85">
              <a:extLst>
                <a:ext uri="{FF2B5EF4-FFF2-40B4-BE49-F238E27FC236}">
                  <a16:creationId xmlns:a16="http://schemas.microsoft.com/office/drawing/2014/main" id="{DF58F1CC-9FA4-E92C-5E32-D6D97B86C4E3}"/>
                </a:ext>
              </a:extLst>
            </p:cNvPr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5301;p85">
              <a:extLst>
                <a:ext uri="{FF2B5EF4-FFF2-40B4-BE49-F238E27FC236}">
                  <a16:creationId xmlns:a16="http://schemas.microsoft.com/office/drawing/2014/main" id="{070FD529-0673-1200-F71E-695F0BF46830}"/>
                </a:ext>
              </a:extLst>
            </p:cNvPr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5302;p85">
              <a:extLst>
                <a:ext uri="{FF2B5EF4-FFF2-40B4-BE49-F238E27FC236}">
                  <a16:creationId xmlns:a16="http://schemas.microsoft.com/office/drawing/2014/main" id="{60895586-8C26-3AAE-DD19-0EA9C06341E6}"/>
                </a:ext>
              </a:extLst>
            </p:cNvPr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5303;p85">
              <a:extLst>
                <a:ext uri="{FF2B5EF4-FFF2-40B4-BE49-F238E27FC236}">
                  <a16:creationId xmlns:a16="http://schemas.microsoft.com/office/drawing/2014/main" id="{0E353CEF-33BA-0123-DD73-BFC4983366E5}"/>
                </a:ext>
              </a:extLst>
            </p:cNvPr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5304;p85">
              <a:extLst>
                <a:ext uri="{FF2B5EF4-FFF2-40B4-BE49-F238E27FC236}">
                  <a16:creationId xmlns:a16="http://schemas.microsoft.com/office/drawing/2014/main" id="{82FA58AA-1B58-F4D5-100B-747FBE23032A}"/>
                </a:ext>
              </a:extLst>
            </p:cNvPr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5305;p85">
              <a:extLst>
                <a:ext uri="{FF2B5EF4-FFF2-40B4-BE49-F238E27FC236}">
                  <a16:creationId xmlns:a16="http://schemas.microsoft.com/office/drawing/2014/main" id="{7A9D47AF-A872-3378-D8A3-1BA4E31C5480}"/>
                </a:ext>
              </a:extLst>
            </p:cNvPr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5306;p85">
              <a:extLst>
                <a:ext uri="{FF2B5EF4-FFF2-40B4-BE49-F238E27FC236}">
                  <a16:creationId xmlns:a16="http://schemas.microsoft.com/office/drawing/2014/main" id="{14833A8C-A3A3-1517-7A2C-1DEBA64ACDB2}"/>
                </a:ext>
              </a:extLst>
            </p:cNvPr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5307;p85">
              <a:extLst>
                <a:ext uri="{FF2B5EF4-FFF2-40B4-BE49-F238E27FC236}">
                  <a16:creationId xmlns:a16="http://schemas.microsoft.com/office/drawing/2014/main" id="{5F499F4A-67B8-B9B6-739E-3708771BA962}"/>
                </a:ext>
              </a:extLst>
            </p:cNvPr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5308;p85">
              <a:extLst>
                <a:ext uri="{FF2B5EF4-FFF2-40B4-BE49-F238E27FC236}">
                  <a16:creationId xmlns:a16="http://schemas.microsoft.com/office/drawing/2014/main" id="{60C3964C-A465-2D6F-1543-FBBCD2D74701}"/>
                </a:ext>
              </a:extLst>
            </p:cNvPr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5309;p85">
              <a:extLst>
                <a:ext uri="{FF2B5EF4-FFF2-40B4-BE49-F238E27FC236}">
                  <a16:creationId xmlns:a16="http://schemas.microsoft.com/office/drawing/2014/main" id="{FA02591C-2691-5BB7-1FDD-D5DCF3AD8C9C}"/>
                </a:ext>
              </a:extLst>
            </p:cNvPr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5310;p85">
              <a:extLst>
                <a:ext uri="{FF2B5EF4-FFF2-40B4-BE49-F238E27FC236}">
                  <a16:creationId xmlns:a16="http://schemas.microsoft.com/office/drawing/2014/main" id="{CBF87A63-91B1-713F-1A61-2D6F4FA00A16}"/>
                </a:ext>
              </a:extLst>
            </p:cNvPr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5311;p85">
              <a:extLst>
                <a:ext uri="{FF2B5EF4-FFF2-40B4-BE49-F238E27FC236}">
                  <a16:creationId xmlns:a16="http://schemas.microsoft.com/office/drawing/2014/main" id="{018C83B0-06D2-AF4E-FDEC-D78F9213B12A}"/>
                </a:ext>
              </a:extLst>
            </p:cNvPr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5312;p85">
              <a:extLst>
                <a:ext uri="{FF2B5EF4-FFF2-40B4-BE49-F238E27FC236}">
                  <a16:creationId xmlns:a16="http://schemas.microsoft.com/office/drawing/2014/main" id="{BFEDC494-C653-FA48-86A1-9067488C9E26}"/>
                </a:ext>
              </a:extLst>
            </p:cNvPr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5313;p85">
              <a:extLst>
                <a:ext uri="{FF2B5EF4-FFF2-40B4-BE49-F238E27FC236}">
                  <a16:creationId xmlns:a16="http://schemas.microsoft.com/office/drawing/2014/main" id="{B933C296-3090-D4AB-5C6B-D02833247CE1}"/>
                </a:ext>
              </a:extLst>
            </p:cNvPr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5314;p85">
              <a:extLst>
                <a:ext uri="{FF2B5EF4-FFF2-40B4-BE49-F238E27FC236}">
                  <a16:creationId xmlns:a16="http://schemas.microsoft.com/office/drawing/2014/main" id="{A9E4C228-2EFD-4034-A12E-BB6123F2CB88}"/>
                </a:ext>
              </a:extLst>
            </p:cNvPr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5315;p85">
              <a:extLst>
                <a:ext uri="{FF2B5EF4-FFF2-40B4-BE49-F238E27FC236}">
                  <a16:creationId xmlns:a16="http://schemas.microsoft.com/office/drawing/2014/main" id="{A0B7C0DE-A13F-6061-9997-F9B31E03A060}"/>
                </a:ext>
              </a:extLst>
            </p:cNvPr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5316;p85">
              <a:extLst>
                <a:ext uri="{FF2B5EF4-FFF2-40B4-BE49-F238E27FC236}">
                  <a16:creationId xmlns:a16="http://schemas.microsoft.com/office/drawing/2014/main" id="{94F984B3-597D-C7F0-FB31-D8E2A99CB64E}"/>
                </a:ext>
              </a:extLst>
            </p:cNvPr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5317;p85">
              <a:extLst>
                <a:ext uri="{FF2B5EF4-FFF2-40B4-BE49-F238E27FC236}">
                  <a16:creationId xmlns:a16="http://schemas.microsoft.com/office/drawing/2014/main" id="{6FA459EF-E3F0-3354-D7CE-9624946B3296}"/>
                </a:ext>
              </a:extLst>
            </p:cNvPr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5318;p85">
              <a:extLst>
                <a:ext uri="{FF2B5EF4-FFF2-40B4-BE49-F238E27FC236}">
                  <a16:creationId xmlns:a16="http://schemas.microsoft.com/office/drawing/2014/main" id="{C70DE754-6857-E11D-B47F-D4922DE1C9DF}"/>
                </a:ext>
              </a:extLst>
            </p:cNvPr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5319;p85">
              <a:extLst>
                <a:ext uri="{FF2B5EF4-FFF2-40B4-BE49-F238E27FC236}">
                  <a16:creationId xmlns:a16="http://schemas.microsoft.com/office/drawing/2014/main" id="{93A9DCBF-8155-D8AA-62FD-53B21D31C920}"/>
                </a:ext>
              </a:extLst>
            </p:cNvPr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5320;p85">
              <a:extLst>
                <a:ext uri="{FF2B5EF4-FFF2-40B4-BE49-F238E27FC236}">
                  <a16:creationId xmlns:a16="http://schemas.microsoft.com/office/drawing/2014/main" id="{A00C4697-102B-704C-A297-5C251855C7F7}"/>
                </a:ext>
              </a:extLst>
            </p:cNvPr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5321;p85">
              <a:extLst>
                <a:ext uri="{FF2B5EF4-FFF2-40B4-BE49-F238E27FC236}">
                  <a16:creationId xmlns:a16="http://schemas.microsoft.com/office/drawing/2014/main" id="{FB695CBA-E494-E332-DD59-92ED29E4BB37}"/>
                </a:ext>
              </a:extLst>
            </p:cNvPr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5322;p85">
              <a:extLst>
                <a:ext uri="{FF2B5EF4-FFF2-40B4-BE49-F238E27FC236}">
                  <a16:creationId xmlns:a16="http://schemas.microsoft.com/office/drawing/2014/main" id="{A2E79A86-6696-B026-81BD-E48A56AEBFFD}"/>
                </a:ext>
              </a:extLst>
            </p:cNvPr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5323;p85">
              <a:extLst>
                <a:ext uri="{FF2B5EF4-FFF2-40B4-BE49-F238E27FC236}">
                  <a16:creationId xmlns:a16="http://schemas.microsoft.com/office/drawing/2014/main" id="{221151CF-7AAE-81F1-DD25-CA089A253273}"/>
                </a:ext>
              </a:extLst>
            </p:cNvPr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5324;p85">
              <a:extLst>
                <a:ext uri="{FF2B5EF4-FFF2-40B4-BE49-F238E27FC236}">
                  <a16:creationId xmlns:a16="http://schemas.microsoft.com/office/drawing/2014/main" id="{6A0359E2-10A5-F473-FBE6-3427D3A2F167}"/>
                </a:ext>
              </a:extLst>
            </p:cNvPr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5325;p85">
              <a:extLst>
                <a:ext uri="{FF2B5EF4-FFF2-40B4-BE49-F238E27FC236}">
                  <a16:creationId xmlns:a16="http://schemas.microsoft.com/office/drawing/2014/main" id="{9353CDAD-FABB-AEF5-2E2B-46732D34B1EC}"/>
                </a:ext>
              </a:extLst>
            </p:cNvPr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5326;p85">
              <a:extLst>
                <a:ext uri="{FF2B5EF4-FFF2-40B4-BE49-F238E27FC236}">
                  <a16:creationId xmlns:a16="http://schemas.microsoft.com/office/drawing/2014/main" id="{1D1E6D2D-589D-3CA1-9A54-AFD551CA3708}"/>
                </a:ext>
              </a:extLst>
            </p:cNvPr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5327;p85">
              <a:extLst>
                <a:ext uri="{FF2B5EF4-FFF2-40B4-BE49-F238E27FC236}">
                  <a16:creationId xmlns:a16="http://schemas.microsoft.com/office/drawing/2014/main" id="{E0577C25-DC97-EBC1-02B6-4D2BE45349E2}"/>
                </a:ext>
              </a:extLst>
            </p:cNvPr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5328;p85">
              <a:extLst>
                <a:ext uri="{FF2B5EF4-FFF2-40B4-BE49-F238E27FC236}">
                  <a16:creationId xmlns:a16="http://schemas.microsoft.com/office/drawing/2014/main" id="{D4A46D18-8B8B-13CC-2D2F-08FA1D91983E}"/>
                </a:ext>
              </a:extLst>
            </p:cNvPr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5329;p85">
              <a:extLst>
                <a:ext uri="{FF2B5EF4-FFF2-40B4-BE49-F238E27FC236}">
                  <a16:creationId xmlns:a16="http://schemas.microsoft.com/office/drawing/2014/main" id="{0B4A6544-9556-81CD-5294-70D993276B02}"/>
                </a:ext>
              </a:extLst>
            </p:cNvPr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5330;p85">
              <a:extLst>
                <a:ext uri="{FF2B5EF4-FFF2-40B4-BE49-F238E27FC236}">
                  <a16:creationId xmlns:a16="http://schemas.microsoft.com/office/drawing/2014/main" id="{AAD49DE1-A005-896A-AFFF-6815FD97F04E}"/>
                </a:ext>
              </a:extLst>
            </p:cNvPr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5331;p85">
              <a:extLst>
                <a:ext uri="{FF2B5EF4-FFF2-40B4-BE49-F238E27FC236}">
                  <a16:creationId xmlns:a16="http://schemas.microsoft.com/office/drawing/2014/main" id="{BE8DB34B-64EF-E602-60D0-0771D96DFCE5}"/>
                </a:ext>
              </a:extLst>
            </p:cNvPr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5332;p85">
              <a:extLst>
                <a:ext uri="{FF2B5EF4-FFF2-40B4-BE49-F238E27FC236}">
                  <a16:creationId xmlns:a16="http://schemas.microsoft.com/office/drawing/2014/main" id="{8DF7ABBD-EAF9-B669-142A-27B66663DACD}"/>
                </a:ext>
              </a:extLst>
            </p:cNvPr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5333;p85">
              <a:extLst>
                <a:ext uri="{FF2B5EF4-FFF2-40B4-BE49-F238E27FC236}">
                  <a16:creationId xmlns:a16="http://schemas.microsoft.com/office/drawing/2014/main" id="{2FCF14F5-306A-4CC2-6380-F4FA596DB063}"/>
                </a:ext>
              </a:extLst>
            </p:cNvPr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5334;p85">
              <a:extLst>
                <a:ext uri="{FF2B5EF4-FFF2-40B4-BE49-F238E27FC236}">
                  <a16:creationId xmlns:a16="http://schemas.microsoft.com/office/drawing/2014/main" id="{D853F2FD-16D3-F57C-9E21-A379CDF65958}"/>
                </a:ext>
              </a:extLst>
            </p:cNvPr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5335;p85">
              <a:extLst>
                <a:ext uri="{FF2B5EF4-FFF2-40B4-BE49-F238E27FC236}">
                  <a16:creationId xmlns:a16="http://schemas.microsoft.com/office/drawing/2014/main" id="{0217830F-D859-7D6E-16FF-0C47AA652B92}"/>
                </a:ext>
              </a:extLst>
            </p:cNvPr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5336;p85">
              <a:extLst>
                <a:ext uri="{FF2B5EF4-FFF2-40B4-BE49-F238E27FC236}">
                  <a16:creationId xmlns:a16="http://schemas.microsoft.com/office/drawing/2014/main" id="{973FF9EA-FE37-53CC-67EA-7AD931B52949}"/>
                </a:ext>
              </a:extLst>
            </p:cNvPr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5337;p85">
              <a:extLst>
                <a:ext uri="{FF2B5EF4-FFF2-40B4-BE49-F238E27FC236}">
                  <a16:creationId xmlns:a16="http://schemas.microsoft.com/office/drawing/2014/main" id="{064394BD-AB41-8418-0649-43329A3E8EE5}"/>
                </a:ext>
              </a:extLst>
            </p:cNvPr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5338;p85">
              <a:extLst>
                <a:ext uri="{FF2B5EF4-FFF2-40B4-BE49-F238E27FC236}">
                  <a16:creationId xmlns:a16="http://schemas.microsoft.com/office/drawing/2014/main" id="{10AA59CE-FDA8-9AEC-7D3E-087EB806FFE2}"/>
                </a:ext>
              </a:extLst>
            </p:cNvPr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5339;p85">
              <a:extLst>
                <a:ext uri="{FF2B5EF4-FFF2-40B4-BE49-F238E27FC236}">
                  <a16:creationId xmlns:a16="http://schemas.microsoft.com/office/drawing/2014/main" id="{449FF3D3-2369-BD70-A166-70883405ABC1}"/>
                </a:ext>
              </a:extLst>
            </p:cNvPr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5340;p85">
              <a:extLst>
                <a:ext uri="{FF2B5EF4-FFF2-40B4-BE49-F238E27FC236}">
                  <a16:creationId xmlns:a16="http://schemas.microsoft.com/office/drawing/2014/main" id="{5BFD21A2-C168-AE5E-D7D6-7C504172ACC2}"/>
                </a:ext>
              </a:extLst>
            </p:cNvPr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5341;p85">
              <a:extLst>
                <a:ext uri="{FF2B5EF4-FFF2-40B4-BE49-F238E27FC236}">
                  <a16:creationId xmlns:a16="http://schemas.microsoft.com/office/drawing/2014/main" id="{B92FE7BE-7335-526C-6BAE-A9E6B7C0AD7A}"/>
                </a:ext>
              </a:extLst>
            </p:cNvPr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5342;p85">
              <a:extLst>
                <a:ext uri="{FF2B5EF4-FFF2-40B4-BE49-F238E27FC236}">
                  <a16:creationId xmlns:a16="http://schemas.microsoft.com/office/drawing/2014/main" id="{0DC7259A-7CAA-4603-244B-5FB79C862D85}"/>
                </a:ext>
              </a:extLst>
            </p:cNvPr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5343;p85">
              <a:extLst>
                <a:ext uri="{FF2B5EF4-FFF2-40B4-BE49-F238E27FC236}">
                  <a16:creationId xmlns:a16="http://schemas.microsoft.com/office/drawing/2014/main" id="{7457681C-C827-2376-1173-10330F779CBF}"/>
                </a:ext>
              </a:extLst>
            </p:cNvPr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5344;p85">
              <a:extLst>
                <a:ext uri="{FF2B5EF4-FFF2-40B4-BE49-F238E27FC236}">
                  <a16:creationId xmlns:a16="http://schemas.microsoft.com/office/drawing/2014/main" id="{361B4D59-D56A-0D4C-2B64-2FF2ABDCF004}"/>
                </a:ext>
              </a:extLst>
            </p:cNvPr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5345;p85">
              <a:extLst>
                <a:ext uri="{FF2B5EF4-FFF2-40B4-BE49-F238E27FC236}">
                  <a16:creationId xmlns:a16="http://schemas.microsoft.com/office/drawing/2014/main" id="{C0B33EC5-0FFF-DCED-5F4E-45E505916901}"/>
                </a:ext>
              </a:extLst>
            </p:cNvPr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5346;p85">
              <a:extLst>
                <a:ext uri="{FF2B5EF4-FFF2-40B4-BE49-F238E27FC236}">
                  <a16:creationId xmlns:a16="http://schemas.microsoft.com/office/drawing/2014/main" id="{94958F01-9B03-2D2D-D401-18B042551E9B}"/>
                </a:ext>
              </a:extLst>
            </p:cNvPr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5347;p85">
              <a:extLst>
                <a:ext uri="{FF2B5EF4-FFF2-40B4-BE49-F238E27FC236}">
                  <a16:creationId xmlns:a16="http://schemas.microsoft.com/office/drawing/2014/main" id="{B04EA1C6-C36A-69C8-9612-09429EDC30D5}"/>
                </a:ext>
              </a:extLst>
            </p:cNvPr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5348;p85">
              <a:extLst>
                <a:ext uri="{FF2B5EF4-FFF2-40B4-BE49-F238E27FC236}">
                  <a16:creationId xmlns:a16="http://schemas.microsoft.com/office/drawing/2014/main" id="{3AD82B0F-44FF-6547-5B54-B3A69EC38099}"/>
                </a:ext>
              </a:extLst>
            </p:cNvPr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5349;p85">
              <a:extLst>
                <a:ext uri="{FF2B5EF4-FFF2-40B4-BE49-F238E27FC236}">
                  <a16:creationId xmlns:a16="http://schemas.microsoft.com/office/drawing/2014/main" id="{22477CFA-BE5D-0EE4-3CA3-2A483A14B761}"/>
                </a:ext>
              </a:extLst>
            </p:cNvPr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5350;p85">
              <a:extLst>
                <a:ext uri="{FF2B5EF4-FFF2-40B4-BE49-F238E27FC236}">
                  <a16:creationId xmlns:a16="http://schemas.microsoft.com/office/drawing/2014/main" id="{7F419737-0C6D-E0BB-2296-010226F6AADC}"/>
                </a:ext>
              </a:extLst>
            </p:cNvPr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5351;p85">
              <a:extLst>
                <a:ext uri="{FF2B5EF4-FFF2-40B4-BE49-F238E27FC236}">
                  <a16:creationId xmlns:a16="http://schemas.microsoft.com/office/drawing/2014/main" id="{EC226AED-8B55-91A1-FBC4-2FFCFFFFC64C}"/>
                </a:ext>
              </a:extLst>
            </p:cNvPr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5352;p85">
              <a:extLst>
                <a:ext uri="{FF2B5EF4-FFF2-40B4-BE49-F238E27FC236}">
                  <a16:creationId xmlns:a16="http://schemas.microsoft.com/office/drawing/2014/main" id="{9EFD8218-457B-61CB-980E-7AF35D8855D6}"/>
                </a:ext>
              </a:extLst>
            </p:cNvPr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5353;p85">
              <a:extLst>
                <a:ext uri="{FF2B5EF4-FFF2-40B4-BE49-F238E27FC236}">
                  <a16:creationId xmlns:a16="http://schemas.microsoft.com/office/drawing/2014/main" id="{BC42ADE7-2BAA-98B8-629D-54574B0F1DE1}"/>
                </a:ext>
              </a:extLst>
            </p:cNvPr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5354;p85">
              <a:extLst>
                <a:ext uri="{FF2B5EF4-FFF2-40B4-BE49-F238E27FC236}">
                  <a16:creationId xmlns:a16="http://schemas.microsoft.com/office/drawing/2014/main" id="{D2AA7069-92C7-6355-3174-F87C8E3C653C}"/>
                </a:ext>
              </a:extLst>
            </p:cNvPr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5355;p85">
              <a:extLst>
                <a:ext uri="{FF2B5EF4-FFF2-40B4-BE49-F238E27FC236}">
                  <a16:creationId xmlns:a16="http://schemas.microsoft.com/office/drawing/2014/main" id="{8767CBD4-A231-25A9-B9E9-AA3DBE328584}"/>
                </a:ext>
              </a:extLst>
            </p:cNvPr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5356;p85">
              <a:extLst>
                <a:ext uri="{FF2B5EF4-FFF2-40B4-BE49-F238E27FC236}">
                  <a16:creationId xmlns:a16="http://schemas.microsoft.com/office/drawing/2014/main" id="{62D1E000-C217-3713-F30F-DD60578ACF09}"/>
                </a:ext>
              </a:extLst>
            </p:cNvPr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5357;p85">
              <a:extLst>
                <a:ext uri="{FF2B5EF4-FFF2-40B4-BE49-F238E27FC236}">
                  <a16:creationId xmlns:a16="http://schemas.microsoft.com/office/drawing/2014/main" id="{138ED487-6433-3201-6A2C-B777CA1FAE8B}"/>
                </a:ext>
              </a:extLst>
            </p:cNvPr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5358;p85">
              <a:extLst>
                <a:ext uri="{FF2B5EF4-FFF2-40B4-BE49-F238E27FC236}">
                  <a16:creationId xmlns:a16="http://schemas.microsoft.com/office/drawing/2014/main" id="{99CFBDB2-EB14-65E4-1F5F-DA2A2501FB50}"/>
                </a:ext>
              </a:extLst>
            </p:cNvPr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5359;p85">
              <a:extLst>
                <a:ext uri="{FF2B5EF4-FFF2-40B4-BE49-F238E27FC236}">
                  <a16:creationId xmlns:a16="http://schemas.microsoft.com/office/drawing/2014/main" id="{692C73C3-53F6-6DF6-9034-F13C57912E93}"/>
                </a:ext>
              </a:extLst>
            </p:cNvPr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5360;p85">
              <a:extLst>
                <a:ext uri="{FF2B5EF4-FFF2-40B4-BE49-F238E27FC236}">
                  <a16:creationId xmlns:a16="http://schemas.microsoft.com/office/drawing/2014/main" id="{58355412-DF11-8943-8133-0A9B02265032}"/>
                </a:ext>
              </a:extLst>
            </p:cNvPr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5361;p85">
              <a:extLst>
                <a:ext uri="{FF2B5EF4-FFF2-40B4-BE49-F238E27FC236}">
                  <a16:creationId xmlns:a16="http://schemas.microsoft.com/office/drawing/2014/main" id="{5165A4E9-5AFA-7D68-ADA0-2C01754CDA5E}"/>
                </a:ext>
              </a:extLst>
            </p:cNvPr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5362;p85">
              <a:extLst>
                <a:ext uri="{FF2B5EF4-FFF2-40B4-BE49-F238E27FC236}">
                  <a16:creationId xmlns:a16="http://schemas.microsoft.com/office/drawing/2014/main" id="{409E94AA-92C0-D02E-53D5-4F301FDA0393}"/>
                </a:ext>
              </a:extLst>
            </p:cNvPr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5363;p85">
              <a:extLst>
                <a:ext uri="{FF2B5EF4-FFF2-40B4-BE49-F238E27FC236}">
                  <a16:creationId xmlns:a16="http://schemas.microsoft.com/office/drawing/2014/main" id="{41522D0A-9CD9-997A-B61B-54634AC5BAC1}"/>
                </a:ext>
              </a:extLst>
            </p:cNvPr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5364;p85">
              <a:extLst>
                <a:ext uri="{FF2B5EF4-FFF2-40B4-BE49-F238E27FC236}">
                  <a16:creationId xmlns:a16="http://schemas.microsoft.com/office/drawing/2014/main" id="{CCA8D41B-C133-C989-EF33-8BA9ABC1F3BB}"/>
                </a:ext>
              </a:extLst>
            </p:cNvPr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5365;p85">
              <a:extLst>
                <a:ext uri="{FF2B5EF4-FFF2-40B4-BE49-F238E27FC236}">
                  <a16:creationId xmlns:a16="http://schemas.microsoft.com/office/drawing/2014/main" id="{AD8CB1BC-86D9-DBE6-E63A-8792FE83ED7B}"/>
                </a:ext>
              </a:extLst>
            </p:cNvPr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5366;p85">
              <a:extLst>
                <a:ext uri="{FF2B5EF4-FFF2-40B4-BE49-F238E27FC236}">
                  <a16:creationId xmlns:a16="http://schemas.microsoft.com/office/drawing/2014/main" id="{4DE52C01-2654-5FF5-B41B-E4F1B43C8893}"/>
                </a:ext>
              </a:extLst>
            </p:cNvPr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5367;p85">
              <a:extLst>
                <a:ext uri="{FF2B5EF4-FFF2-40B4-BE49-F238E27FC236}">
                  <a16:creationId xmlns:a16="http://schemas.microsoft.com/office/drawing/2014/main" id="{F65B7CC9-FF2B-668C-50DB-7DA544DDF1A0}"/>
                </a:ext>
              </a:extLst>
            </p:cNvPr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5368;p85">
              <a:extLst>
                <a:ext uri="{FF2B5EF4-FFF2-40B4-BE49-F238E27FC236}">
                  <a16:creationId xmlns:a16="http://schemas.microsoft.com/office/drawing/2014/main" id="{EFC9C1EF-B22C-AAC0-B9E9-EB3DDFF15485}"/>
                </a:ext>
              </a:extLst>
            </p:cNvPr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5369;p85">
              <a:extLst>
                <a:ext uri="{FF2B5EF4-FFF2-40B4-BE49-F238E27FC236}">
                  <a16:creationId xmlns:a16="http://schemas.microsoft.com/office/drawing/2014/main" id="{DAA75398-7D91-BBD9-12D6-CCB423BA7197}"/>
                </a:ext>
              </a:extLst>
            </p:cNvPr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5370;p85">
              <a:extLst>
                <a:ext uri="{FF2B5EF4-FFF2-40B4-BE49-F238E27FC236}">
                  <a16:creationId xmlns:a16="http://schemas.microsoft.com/office/drawing/2014/main" id="{D4EAF77B-6D31-CCFA-1E5C-E61EECA5129E}"/>
                </a:ext>
              </a:extLst>
            </p:cNvPr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5371;p85">
              <a:extLst>
                <a:ext uri="{FF2B5EF4-FFF2-40B4-BE49-F238E27FC236}">
                  <a16:creationId xmlns:a16="http://schemas.microsoft.com/office/drawing/2014/main" id="{5FDF1671-7BFF-F972-C134-3A3D2A7A20AD}"/>
                </a:ext>
              </a:extLst>
            </p:cNvPr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5372;p85">
              <a:extLst>
                <a:ext uri="{FF2B5EF4-FFF2-40B4-BE49-F238E27FC236}">
                  <a16:creationId xmlns:a16="http://schemas.microsoft.com/office/drawing/2014/main" id="{85CFF928-933E-47BB-0166-36A3368A77D9}"/>
                </a:ext>
              </a:extLst>
            </p:cNvPr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5373;p85">
              <a:extLst>
                <a:ext uri="{FF2B5EF4-FFF2-40B4-BE49-F238E27FC236}">
                  <a16:creationId xmlns:a16="http://schemas.microsoft.com/office/drawing/2014/main" id="{CFDAA5F3-ECC7-752B-B6C3-56BE0729CC7E}"/>
                </a:ext>
              </a:extLst>
            </p:cNvPr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5374;p85">
              <a:extLst>
                <a:ext uri="{FF2B5EF4-FFF2-40B4-BE49-F238E27FC236}">
                  <a16:creationId xmlns:a16="http://schemas.microsoft.com/office/drawing/2014/main" id="{C5512442-6FC9-CF7C-632C-A37749803107}"/>
                </a:ext>
              </a:extLst>
            </p:cNvPr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5375;p85">
              <a:extLst>
                <a:ext uri="{FF2B5EF4-FFF2-40B4-BE49-F238E27FC236}">
                  <a16:creationId xmlns:a16="http://schemas.microsoft.com/office/drawing/2014/main" id="{EEC4451C-6B68-DA8F-C834-070FAB0DEFFB}"/>
                </a:ext>
              </a:extLst>
            </p:cNvPr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5376;p85">
              <a:extLst>
                <a:ext uri="{FF2B5EF4-FFF2-40B4-BE49-F238E27FC236}">
                  <a16:creationId xmlns:a16="http://schemas.microsoft.com/office/drawing/2014/main" id="{917C9ABC-762B-1A48-7461-B3773CC80A11}"/>
                </a:ext>
              </a:extLst>
            </p:cNvPr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5377;p85">
              <a:extLst>
                <a:ext uri="{FF2B5EF4-FFF2-40B4-BE49-F238E27FC236}">
                  <a16:creationId xmlns:a16="http://schemas.microsoft.com/office/drawing/2014/main" id="{B347455D-9BEE-958A-A35D-3158C7514BDC}"/>
                </a:ext>
              </a:extLst>
            </p:cNvPr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5378;p85">
              <a:extLst>
                <a:ext uri="{FF2B5EF4-FFF2-40B4-BE49-F238E27FC236}">
                  <a16:creationId xmlns:a16="http://schemas.microsoft.com/office/drawing/2014/main" id="{F4442630-145F-25D6-2152-7EF5BDF73312}"/>
                </a:ext>
              </a:extLst>
            </p:cNvPr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5379;p85">
              <a:extLst>
                <a:ext uri="{FF2B5EF4-FFF2-40B4-BE49-F238E27FC236}">
                  <a16:creationId xmlns:a16="http://schemas.microsoft.com/office/drawing/2014/main" id="{0AEBF429-F50D-597C-AAC1-CA758F5C4191}"/>
                </a:ext>
              </a:extLst>
            </p:cNvPr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5380;p85">
              <a:extLst>
                <a:ext uri="{FF2B5EF4-FFF2-40B4-BE49-F238E27FC236}">
                  <a16:creationId xmlns:a16="http://schemas.microsoft.com/office/drawing/2014/main" id="{FC51D750-7C26-7221-4982-768C26CE5D76}"/>
                </a:ext>
              </a:extLst>
            </p:cNvPr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5381;p85">
              <a:extLst>
                <a:ext uri="{FF2B5EF4-FFF2-40B4-BE49-F238E27FC236}">
                  <a16:creationId xmlns:a16="http://schemas.microsoft.com/office/drawing/2014/main" id="{7C1135ED-C597-E7DD-15B6-3DB75B04A1EF}"/>
                </a:ext>
              </a:extLst>
            </p:cNvPr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5382;p85">
              <a:extLst>
                <a:ext uri="{FF2B5EF4-FFF2-40B4-BE49-F238E27FC236}">
                  <a16:creationId xmlns:a16="http://schemas.microsoft.com/office/drawing/2014/main" id="{CB12FBDE-F1A1-2003-C190-6790C9FE2C44}"/>
                </a:ext>
              </a:extLst>
            </p:cNvPr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5383;p85">
              <a:extLst>
                <a:ext uri="{FF2B5EF4-FFF2-40B4-BE49-F238E27FC236}">
                  <a16:creationId xmlns:a16="http://schemas.microsoft.com/office/drawing/2014/main" id="{57790562-A0B5-975A-F2BF-1E51D696DB4D}"/>
                </a:ext>
              </a:extLst>
            </p:cNvPr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5384;p85">
              <a:extLst>
                <a:ext uri="{FF2B5EF4-FFF2-40B4-BE49-F238E27FC236}">
                  <a16:creationId xmlns:a16="http://schemas.microsoft.com/office/drawing/2014/main" id="{61469877-E80D-7FA4-1EFB-13DC031A4066}"/>
                </a:ext>
              </a:extLst>
            </p:cNvPr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5385;p85">
              <a:extLst>
                <a:ext uri="{FF2B5EF4-FFF2-40B4-BE49-F238E27FC236}">
                  <a16:creationId xmlns:a16="http://schemas.microsoft.com/office/drawing/2014/main" id="{771C6831-F86B-B519-2083-06269F63F1F7}"/>
                </a:ext>
              </a:extLst>
            </p:cNvPr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5386;p85">
              <a:extLst>
                <a:ext uri="{FF2B5EF4-FFF2-40B4-BE49-F238E27FC236}">
                  <a16:creationId xmlns:a16="http://schemas.microsoft.com/office/drawing/2014/main" id="{BC13BBCB-44B1-2D4C-3696-E8B33D468F0E}"/>
                </a:ext>
              </a:extLst>
            </p:cNvPr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5387;p85">
              <a:extLst>
                <a:ext uri="{FF2B5EF4-FFF2-40B4-BE49-F238E27FC236}">
                  <a16:creationId xmlns:a16="http://schemas.microsoft.com/office/drawing/2014/main" id="{ECA66E2B-021C-7584-543C-32460A75F574}"/>
                </a:ext>
              </a:extLst>
            </p:cNvPr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5388;p85">
              <a:extLst>
                <a:ext uri="{FF2B5EF4-FFF2-40B4-BE49-F238E27FC236}">
                  <a16:creationId xmlns:a16="http://schemas.microsoft.com/office/drawing/2014/main" id="{4767C2B5-52C1-9BA1-7F03-A9F466527C04}"/>
                </a:ext>
              </a:extLst>
            </p:cNvPr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5389;p85">
              <a:extLst>
                <a:ext uri="{FF2B5EF4-FFF2-40B4-BE49-F238E27FC236}">
                  <a16:creationId xmlns:a16="http://schemas.microsoft.com/office/drawing/2014/main" id="{5F59AC9D-BA42-992F-4D8A-C5114247239C}"/>
                </a:ext>
              </a:extLst>
            </p:cNvPr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5390;p85">
              <a:extLst>
                <a:ext uri="{FF2B5EF4-FFF2-40B4-BE49-F238E27FC236}">
                  <a16:creationId xmlns:a16="http://schemas.microsoft.com/office/drawing/2014/main" id="{FE753C1A-12D8-C716-FCF0-C12EB4C6C29A}"/>
                </a:ext>
              </a:extLst>
            </p:cNvPr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5391;p85">
              <a:extLst>
                <a:ext uri="{FF2B5EF4-FFF2-40B4-BE49-F238E27FC236}">
                  <a16:creationId xmlns:a16="http://schemas.microsoft.com/office/drawing/2014/main" id="{08E6FFD4-BAA1-781A-1F40-2C8CE33DD490}"/>
                </a:ext>
              </a:extLst>
            </p:cNvPr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5392;p85">
              <a:extLst>
                <a:ext uri="{FF2B5EF4-FFF2-40B4-BE49-F238E27FC236}">
                  <a16:creationId xmlns:a16="http://schemas.microsoft.com/office/drawing/2014/main" id="{FDF04B16-987D-B896-7BEC-E880F1E1EC05}"/>
                </a:ext>
              </a:extLst>
            </p:cNvPr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5393;p85">
              <a:extLst>
                <a:ext uri="{FF2B5EF4-FFF2-40B4-BE49-F238E27FC236}">
                  <a16:creationId xmlns:a16="http://schemas.microsoft.com/office/drawing/2014/main" id="{E6FCEB24-6EE6-D323-599B-ACF4C0638154}"/>
                </a:ext>
              </a:extLst>
            </p:cNvPr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5394;p85">
              <a:extLst>
                <a:ext uri="{FF2B5EF4-FFF2-40B4-BE49-F238E27FC236}">
                  <a16:creationId xmlns:a16="http://schemas.microsoft.com/office/drawing/2014/main" id="{D298345F-6E52-C669-9EA3-62A8C567875A}"/>
                </a:ext>
              </a:extLst>
            </p:cNvPr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5395;p85">
              <a:extLst>
                <a:ext uri="{FF2B5EF4-FFF2-40B4-BE49-F238E27FC236}">
                  <a16:creationId xmlns:a16="http://schemas.microsoft.com/office/drawing/2014/main" id="{58EA8401-0483-1B7C-A68E-E868820BCCDA}"/>
                </a:ext>
              </a:extLst>
            </p:cNvPr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5396;p85">
              <a:extLst>
                <a:ext uri="{FF2B5EF4-FFF2-40B4-BE49-F238E27FC236}">
                  <a16:creationId xmlns:a16="http://schemas.microsoft.com/office/drawing/2014/main" id="{0052E566-1B8D-E122-0F4D-9CA9B0EBB60A}"/>
                </a:ext>
              </a:extLst>
            </p:cNvPr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5397;p85">
              <a:extLst>
                <a:ext uri="{FF2B5EF4-FFF2-40B4-BE49-F238E27FC236}">
                  <a16:creationId xmlns:a16="http://schemas.microsoft.com/office/drawing/2014/main" id="{8CDBE37D-F7C6-7DB0-AC5C-9D936D0587DE}"/>
                </a:ext>
              </a:extLst>
            </p:cNvPr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5398;p85">
              <a:extLst>
                <a:ext uri="{FF2B5EF4-FFF2-40B4-BE49-F238E27FC236}">
                  <a16:creationId xmlns:a16="http://schemas.microsoft.com/office/drawing/2014/main" id="{05633F95-6AFC-9578-A3EA-1A6D6BE5E987}"/>
                </a:ext>
              </a:extLst>
            </p:cNvPr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5399;p85">
              <a:extLst>
                <a:ext uri="{FF2B5EF4-FFF2-40B4-BE49-F238E27FC236}">
                  <a16:creationId xmlns:a16="http://schemas.microsoft.com/office/drawing/2014/main" id="{3F124804-3F5C-8F0E-69C0-77E5864CC9FA}"/>
                </a:ext>
              </a:extLst>
            </p:cNvPr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5400;p85">
              <a:extLst>
                <a:ext uri="{FF2B5EF4-FFF2-40B4-BE49-F238E27FC236}">
                  <a16:creationId xmlns:a16="http://schemas.microsoft.com/office/drawing/2014/main" id="{3D45BE28-EFC5-614C-1A9A-E456E971A8C7}"/>
                </a:ext>
              </a:extLst>
            </p:cNvPr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5401;p85">
              <a:extLst>
                <a:ext uri="{FF2B5EF4-FFF2-40B4-BE49-F238E27FC236}">
                  <a16:creationId xmlns:a16="http://schemas.microsoft.com/office/drawing/2014/main" id="{C5D323FB-E9E3-5C0A-781C-D10A3CA7820F}"/>
                </a:ext>
              </a:extLst>
            </p:cNvPr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5402;p85">
              <a:extLst>
                <a:ext uri="{FF2B5EF4-FFF2-40B4-BE49-F238E27FC236}">
                  <a16:creationId xmlns:a16="http://schemas.microsoft.com/office/drawing/2014/main" id="{AFC392D4-A67D-5C2F-CF82-45DE70CD6195}"/>
                </a:ext>
              </a:extLst>
            </p:cNvPr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5403;p85">
              <a:extLst>
                <a:ext uri="{FF2B5EF4-FFF2-40B4-BE49-F238E27FC236}">
                  <a16:creationId xmlns:a16="http://schemas.microsoft.com/office/drawing/2014/main" id="{362AA7FB-64CD-D859-F45F-910A46C2E9FF}"/>
                </a:ext>
              </a:extLst>
            </p:cNvPr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5404;p85">
              <a:extLst>
                <a:ext uri="{FF2B5EF4-FFF2-40B4-BE49-F238E27FC236}">
                  <a16:creationId xmlns:a16="http://schemas.microsoft.com/office/drawing/2014/main" id="{E8DE70C7-22FC-6C6C-AC05-446E7360C304}"/>
                </a:ext>
              </a:extLst>
            </p:cNvPr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5405;p85">
              <a:extLst>
                <a:ext uri="{FF2B5EF4-FFF2-40B4-BE49-F238E27FC236}">
                  <a16:creationId xmlns:a16="http://schemas.microsoft.com/office/drawing/2014/main" id="{E63F5F4A-3596-A240-6B84-17DF0DEA0172}"/>
                </a:ext>
              </a:extLst>
            </p:cNvPr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5406;p85">
              <a:extLst>
                <a:ext uri="{FF2B5EF4-FFF2-40B4-BE49-F238E27FC236}">
                  <a16:creationId xmlns:a16="http://schemas.microsoft.com/office/drawing/2014/main" id="{77584854-32D6-4C1C-EC68-0F87CB9D09E5}"/>
                </a:ext>
              </a:extLst>
            </p:cNvPr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5407;p85">
              <a:extLst>
                <a:ext uri="{FF2B5EF4-FFF2-40B4-BE49-F238E27FC236}">
                  <a16:creationId xmlns:a16="http://schemas.microsoft.com/office/drawing/2014/main" id="{F30FCCEE-F495-E248-8477-DCFF8C9AE82C}"/>
                </a:ext>
              </a:extLst>
            </p:cNvPr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5408;p85">
              <a:extLst>
                <a:ext uri="{FF2B5EF4-FFF2-40B4-BE49-F238E27FC236}">
                  <a16:creationId xmlns:a16="http://schemas.microsoft.com/office/drawing/2014/main" id="{76FA3B12-D11A-292F-DCBA-433886254D1D}"/>
                </a:ext>
              </a:extLst>
            </p:cNvPr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5409;p85">
              <a:extLst>
                <a:ext uri="{FF2B5EF4-FFF2-40B4-BE49-F238E27FC236}">
                  <a16:creationId xmlns:a16="http://schemas.microsoft.com/office/drawing/2014/main" id="{45FFA991-A07E-F091-C529-23D1DDC597F7}"/>
                </a:ext>
              </a:extLst>
            </p:cNvPr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5410;p85">
              <a:extLst>
                <a:ext uri="{FF2B5EF4-FFF2-40B4-BE49-F238E27FC236}">
                  <a16:creationId xmlns:a16="http://schemas.microsoft.com/office/drawing/2014/main" id="{82ABCCCD-9B43-002F-D3CD-A054CEE448DA}"/>
                </a:ext>
              </a:extLst>
            </p:cNvPr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5411;p85">
              <a:extLst>
                <a:ext uri="{FF2B5EF4-FFF2-40B4-BE49-F238E27FC236}">
                  <a16:creationId xmlns:a16="http://schemas.microsoft.com/office/drawing/2014/main" id="{10920EBB-BE6C-5092-A7E6-DDDB3DE3267B}"/>
                </a:ext>
              </a:extLst>
            </p:cNvPr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5412;p85">
              <a:extLst>
                <a:ext uri="{FF2B5EF4-FFF2-40B4-BE49-F238E27FC236}">
                  <a16:creationId xmlns:a16="http://schemas.microsoft.com/office/drawing/2014/main" id="{5925E69A-851F-D0C2-45FB-E10C075BAF5A}"/>
                </a:ext>
              </a:extLst>
            </p:cNvPr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5413;p85">
              <a:extLst>
                <a:ext uri="{FF2B5EF4-FFF2-40B4-BE49-F238E27FC236}">
                  <a16:creationId xmlns:a16="http://schemas.microsoft.com/office/drawing/2014/main" id="{AB5DE5E0-2175-4BEB-509C-BF3A0A21F20C}"/>
                </a:ext>
              </a:extLst>
            </p:cNvPr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5414;p85">
              <a:extLst>
                <a:ext uri="{FF2B5EF4-FFF2-40B4-BE49-F238E27FC236}">
                  <a16:creationId xmlns:a16="http://schemas.microsoft.com/office/drawing/2014/main" id="{44EF96C8-8A0A-D0B6-F8E0-DE832256A0C2}"/>
                </a:ext>
              </a:extLst>
            </p:cNvPr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5415;p85">
              <a:extLst>
                <a:ext uri="{FF2B5EF4-FFF2-40B4-BE49-F238E27FC236}">
                  <a16:creationId xmlns:a16="http://schemas.microsoft.com/office/drawing/2014/main" id="{3949550B-0A03-D904-5F79-CAD1C6A8FA97}"/>
                </a:ext>
              </a:extLst>
            </p:cNvPr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5416;p85">
              <a:extLst>
                <a:ext uri="{FF2B5EF4-FFF2-40B4-BE49-F238E27FC236}">
                  <a16:creationId xmlns:a16="http://schemas.microsoft.com/office/drawing/2014/main" id="{74C9AE2C-0745-2026-66D3-CEFB2E0284B2}"/>
                </a:ext>
              </a:extLst>
            </p:cNvPr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5417;p85">
              <a:extLst>
                <a:ext uri="{FF2B5EF4-FFF2-40B4-BE49-F238E27FC236}">
                  <a16:creationId xmlns:a16="http://schemas.microsoft.com/office/drawing/2014/main" id="{04D33200-AE3E-EC1E-5F52-957AA91B7DA7}"/>
                </a:ext>
              </a:extLst>
            </p:cNvPr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5418;p85">
              <a:extLst>
                <a:ext uri="{FF2B5EF4-FFF2-40B4-BE49-F238E27FC236}">
                  <a16:creationId xmlns:a16="http://schemas.microsoft.com/office/drawing/2014/main" id="{5C09DBC2-3AA0-7373-1848-4EF5F25E9E06}"/>
                </a:ext>
              </a:extLst>
            </p:cNvPr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5419;p85">
              <a:extLst>
                <a:ext uri="{FF2B5EF4-FFF2-40B4-BE49-F238E27FC236}">
                  <a16:creationId xmlns:a16="http://schemas.microsoft.com/office/drawing/2014/main" id="{56FDDB38-0818-2E16-556A-231C9B8D0858}"/>
                </a:ext>
              </a:extLst>
            </p:cNvPr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5420;p85">
              <a:extLst>
                <a:ext uri="{FF2B5EF4-FFF2-40B4-BE49-F238E27FC236}">
                  <a16:creationId xmlns:a16="http://schemas.microsoft.com/office/drawing/2014/main" id="{4FBCF9F8-79E5-1DFD-A22E-010E0D85D39D}"/>
                </a:ext>
              </a:extLst>
            </p:cNvPr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5421;p85">
              <a:extLst>
                <a:ext uri="{FF2B5EF4-FFF2-40B4-BE49-F238E27FC236}">
                  <a16:creationId xmlns:a16="http://schemas.microsoft.com/office/drawing/2014/main" id="{998708CE-FB47-D6AC-10AD-5175E2CE4D0F}"/>
                </a:ext>
              </a:extLst>
            </p:cNvPr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5422;p85">
              <a:extLst>
                <a:ext uri="{FF2B5EF4-FFF2-40B4-BE49-F238E27FC236}">
                  <a16:creationId xmlns:a16="http://schemas.microsoft.com/office/drawing/2014/main" id="{5F74A79C-7261-CDDE-6546-FF3E62FF3490}"/>
                </a:ext>
              </a:extLst>
            </p:cNvPr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5423;p85">
              <a:extLst>
                <a:ext uri="{FF2B5EF4-FFF2-40B4-BE49-F238E27FC236}">
                  <a16:creationId xmlns:a16="http://schemas.microsoft.com/office/drawing/2014/main" id="{7F54D4FD-9DE8-4386-EF78-76A968CA9934}"/>
                </a:ext>
              </a:extLst>
            </p:cNvPr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5424;p85">
              <a:extLst>
                <a:ext uri="{FF2B5EF4-FFF2-40B4-BE49-F238E27FC236}">
                  <a16:creationId xmlns:a16="http://schemas.microsoft.com/office/drawing/2014/main" id="{DC18BCCC-D13B-384D-8A0A-E3A615BA0F59}"/>
                </a:ext>
              </a:extLst>
            </p:cNvPr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5425;p85">
              <a:extLst>
                <a:ext uri="{FF2B5EF4-FFF2-40B4-BE49-F238E27FC236}">
                  <a16:creationId xmlns:a16="http://schemas.microsoft.com/office/drawing/2014/main" id="{7D6ED47F-24F4-7B4B-3342-2E5F2D8D2667}"/>
                </a:ext>
              </a:extLst>
            </p:cNvPr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5426;p85">
              <a:extLst>
                <a:ext uri="{FF2B5EF4-FFF2-40B4-BE49-F238E27FC236}">
                  <a16:creationId xmlns:a16="http://schemas.microsoft.com/office/drawing/2014/main" id="{B69AD5E0-974A-3CE4-62EA-589FF089D110}"/>
                </a:ext>
              </a:extLst>
            </p:cNvPr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5427;p85">
              <a:extLst>
                <a:ext uri="{FF2B5EF4-FFF2-40B4-BE49-F238E27FC236}">
                  <a16:creationId xmlns:a16="http://schemas.microsoft.com/office/drawing/2014/main" id="{A59802CC-CE00-74A7-D270-38428C95943D}"/>
                </a:ext>
              </a:extLst>
            </p:cNvPr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5428;p85">
              <a:extLst>
                <a:ext uri="{FF2B5EF4-FFF2-40B4-BE49-F238E27FC236}">
                  <a16:creationId xmlns:a16="http://schemas.microsoft.com/office/drawing/2014/main" id="{6EB5DB36-93F0-D32B-3BA2-19F69238674C}"/>
                </a:ext>
              </a:extLst>
            </p:cNvPr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5429;p85">
              <a:extLst>
                <a:ext uri="{FF2B5EF4-FFF2-40B4-BE49-F238E27FC236}">
                  <a16:creationId xmlns:a16="http://schemas.microsoft.com/office/drawing/2014/main" id="{5E5F5EE4-8254-E6FF-5AA4-64FD20E40FCB}"/>
                </a:ext>
              </a:extLst>
            </p:cNvPr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5430;p85">
              <a:extLst>
                <a:ext uri="{FF2B5EF4-FFF2-40B4-BE49-F238E27FC236}">
                  <a16:creationId xmlns:a16="http://schemas.microsoft.com/office/drawing/2014/main" id="{002C1F3A-AECA-A384-EBCF-3E0B4B56613B}"/>
                </a:ext>
              </a:extLst>
            </p:cNvPr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5431;p85">
              <a:extLst>
                <a:ext uri="{FF2B5EF4-FFF2-40B4-BE49-F238E27FC236}">
                  <a16:creationId xmlns:a16="http://schemas.microsoft.com/office/drawing/2014/main" id="{D498DA9F-FFA6-3377-D06E-BAE09769BB17}"/>
                </a:ext>
              </a:extLst>
            </p:cNvPr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5432;p85">
              <a:extLst>
                <a:ext uri="{FF2B5EF4-FFF2-40B4-BE49-F238E27FC236}">
                  <a16:creationId xmlns:a16="http://schemas.microsoft.com/office/drawing/2014/main" id="{D6BED0E3-068B-4D35-0AFE-093E88554250}"/>
                </a:ext>
              </a:extLst>
            </p:cNvPr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5433;p85">
              <a:extLst>
                <a:ext uri="{FF2B5EF4-FFF2-40B4-BE49-F238E27FC236}">
                  <a16:creationId xmlns:a16="http://schemas.microsoft.com/office/drawing/2014/main" id="{4572B698-EE14-1B65-ADE4-7955B2B1A451}"/>
                </a:ext>
              </a:extLst>
            </p:cNvPr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5434;p85">
              <a:extLst>
                <a:ext uri="{FF2B5EF4-FFF2-40B4-BE49-F238E27FC236}">
                  <a16:creationId xmlns:a16="http://schemas.microsoft.com/office/drawing/2014/main" id="{E0D5C886-7163-8EA7-2121-5CE6A8F9090C}"/>
                </a:ext>
              </a:extLst>
            </p:cNvPr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5435;p85">
              <a:extLst>
                <a:ext uri="{FF2B5EF4-FFF2-40B4-BE49-F238E27FC236}">
                  <a16:creationId xmlns:a16="http://schemas.microsoft.com/office/drawing/2014/main" id="{7565C8EA-C4A7-7C9B-E3DD-1C789985DDBC}"/>
                </a:ext>
              </a:extLst>
            </p:cNvPr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5436;p85">
              <a:extLst>
                <a:ext uri="{FF2B5EF4-FFF2-40B4-BE49-F238E27FC236}">
                  <a16:creationId xmlns:a16="http://schemas.microsoft.com/office/drawing/2014/main" id="{A79DDE00-2F0C-8EF6-37F0-6EF0A2ACCD2C}"/>
                </a:ext>
              </a:extLst>
            </p:cNvPr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5437;p85">
              <a:extLst>
                <a:ext uri="{FF2B5EF4-FFF2-40B4-BE49-F238E27FC236}">
                  <a16:creationId xmlns:a16="http://schemas.microsoft.com/office/drawing/2014/main" id="{31C75692-BCD6-533C-4B5A-49AF109CE4A4}"/>
                </a:ext>
              </a:extLst>
            </p:cNvPr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5438;p85">
              <a:extLst>
                <a:ext uri="{FF2B5EF4-FFF2-40B4-BE49-F238E27FC236}">
                  <a16:creationId xmlns:a16="http://schemas.microsoft.com/office/drawing/2014/main" id="{5F207235-3D5A-6851-0256-3D9D6AE612C2}"/>
                </a:ext>
              </a:extLst>
            </p:cNvPr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5439;p85">
              <a:extLst>
                <a:ext uri="{FF2B5EF4-FFF2-40B4-BE49-F238E27FC236}">
                  <a16:creationId xmlns:a16="http://schemas.microsoft.com/office/drawing/2014/main" id="{4CDD4034-196D-F556-1089-9D5CF03A399B}"/>
                </a:ext>
              </a:extLst>
            </p:cNvPr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5440;p85">
              <a:extLst>
                <a:ext uri="{FF2B5EF4-FFF2-40B4-BE49-F238E27FC236}">
                  <a16:creationId xmlns:a16="http://schemas.microsoft.com/office/drawing/2014/main" id="{4536B9DE-C329-88C1-C2E5-D7F230C69F36}"/>
                </a:ext>
              </a:extLst>
            </p:cNvPr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5441;p85">
              <a:extLst>
                <a:ext uri="{FF2B5EF4-FFF2-40B4-BE49-F238E27FC236}">
                  <a16:creationId xmlns:a16="http://schemas.microsoft.com/office/drawing/2014/main" id="{FD6F319E-CC08-2461-C2AA-ADDFE555CDD7}"/>
                </a:ext>
              </a:extLst>
            </p:cNvPr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5442;p85">
              <a:extLst>
                <a:ext uri="{FF2B5EF4-FFF2-40B4-BE49-F238E27FC236}">
                  <a16:creationId xmlns:a16="http://schemas.microsoft.com/office/drawing/2014/main" id="{4F9ABDD6-D0A7-2899-7F0E-BCF62074B5EB}"/>
                </a:ext>
              </a:extLst>
            </p:cNvPr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5443;p85">
              <a:extLst>
                <a:ext uri="{FF2B5EF4-FFF2-40B4-BE49-F238E27FC236}">
                  <a16:creationId xmlns:a16="http://schemas.microsoft.com/office/drawing/2014/main" id="{2CC2F48A-749B-03BF-E391-16D906FA69C6}"/>
                </a:ext>
              </a:extLst>
            </p:cNvPr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5444;p85">
              <a:extLst>
                <a:ext uri="{FF2B5EF4-FFF2-40B4-BE49-F238E27FC236}">
                  <a16:creationId xmlns:a16="http://schemas.microsoft.com/office/drawing/2014/main" id="{E6C3A930-668C-49B7-3AFE-59DDB6D873E5}"/>
                </a:ext>
              </a:extLst>
            </p:cNvPr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5445;p85">
              <a:extLst>
                <a:ext uri="{FF2B5EF4-FFF2-40B4-BE49-F238E27FC236}">
                  <a16:creationId xmlns:a16="http://schemas.microsoft.com/office/drawing/2014/main" id="{0D6F8031-E013-AD00-165B-500B0EED3272}"/>
                </a:ext>
              </a:extLst>
            </p:cNvPr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5446;p85">
              <a:extLst>
                <a:ext uri="{FF2B5EF4-FFF2-40B4-BE49-F238E27FC236}">
                  <a16:creationId xmlns:a16="http://schemas.microsoft.com/office/drawing/2014/main" id="{45C0125F-1AD8-50B3-5AD7-0D94C3F91BC1}"/>
                </a:ext>
              </a:extLst>
            </p:cNvPr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5447;p85">
              <a:extLst>
                <a:ext uri="{FF2B5EF4-FFF2-40B4-BE49-F238E27FC236}">
                  <a16:creationId xmlns:a16="http://schemas.microsoft.com/office/drawing/2014/main" id="{EA238E4C-BEF3-A3CC-E20B-28B2B5F7D072}"/>
                </a:ext>
              </a:extLst>
            </p:cNvPr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5448;p85">
              <a:extLst>
                <a:ext uri="{FF2B5EF4-FFF2-40B4-BE49-F238E27FC236}">
                  <a16:creationId xmlns:a16="http://schemas.microsoft.com/office/drawing/2014/main" id="{FF45C31C-68F9-FC9B-E0AC-597B1E78ACD3}"/>
                </a:ext>
              </a:extLst>
            </p:cNvPr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5449;p85">
              <a:extLst>
                <a:ext uri="{FF2B5EF4-FFF2-40B4-BE49-F238E27FC236}">
                  <a16:creationId xmlns:a16="http://schemas.microsoft.com/office/drawing/2014/main" id="{C076097C-3B9E-092D-9DEE-3B30CDBAA1FE}"/>
                </a:ext>
              </a:extLst>
            </p:cNvPr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5450;p85">
              <a:extLst>
                <a:ext uri="{FF2B5EF4-FFF2-40B4-BE49-F238E27FC236}">
                  <a16:creationId xmlns:a16="http://schemas.microsoft.com/office/drawing/2014/main" id="{61E1F171-5DA1-FB5B-7F63-F4A961AB3B74}"/>
                </a:ext>
              </a:extLst>
            </p:cNvPr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5451;p85">
              <a:extLst>
                <a:ext uri="{FF2B5EF4-FFF2-40B4-BE49-F238E27FC236}">
                  <a16:creationId xmlns:a16="http://schemas.microsoft.com/office/drawing/2014/main" id="{2B609F72-0938-1B18-4194-E5C60526DF1E}"/>
                </a:ext>
              </a:extLst>
            </p:cNvPr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5452;p85">
              <a:extLst>
                <a:ext uri="{FF2B5EF4-FFF2-40B4-BE49-F238E27FC236}">
                  <a16:creationId xmlns:a16="http://schemas.microsoft.com/office/drawing/2014/main" id="{86FCA59F-E655-1D15-0FC9-1801CB390A68}"/>
                </a:ext>
              </a:extLst>
            </p:cNvPr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5453;p85">
              <a:extLst>
                <a:ext uri="{FF2B5EF4-FFF2-40B4-BE49-F238E27FC236}">
                  <a16:creationId xmlns:a16="http://schemas.microsoft.com/office/drawing/2014/main" id="{C4332425-62FE-A6F8-E433-60BA58549A55}"/>
                </a:ext>
              </a:extLst>
            </p:cNvPr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5454;p85">
              <a:extLst>
                <a:ext uri="{FF2B5EF4-FFF2-40B4-BE49-F238E27FC236}">
                  <a16:creationId xmlns:a16="http://schemas.microsoft.com/office/drawing/2014/main" id="{33949C18-354B-3C54-C878-E24BD3F0A926}"/>
                </a:ext>
              </a:extLst>
            </p:cNvPr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5455;p85">
              <a:extLst>
                <a:ext uri="{FF2B5EF4-FFF2-40B4-BE49-F238E27FC236}">
                  <a16:creationId xmlns:a16="http://schemas.microsoft.com/office/drawing/2014/main" id="{7E2DB6D9-093C-E2C4-B130-A33540E9B348}"/>
                </a:ext>
              </a:extLst>
            </p:cNvPr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5456;p85">
              <a:extLst>
                <a:ext uri="{FF2B5EF4-FFF2-40B4-BE49-F238E27FC236}">
                  <a16:creationId xmlns:a16="http://schemas.microsoft.com/office/drawing/2014/main" id="{75865E4D-9FCD-59F7-DB69-17135398447E}"/>
                </a:ext>
              </a:extLst>
            </p:cNvPr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5457;p85">
              <a:extLst>
                <a:ext uri="{FF2B5EF4-FFF2-40B4-BE49-F238E27FC236}">
                  <a16:creationId xmlns:a16="http://schemas.microsoft.com/office/drawing/2014/main" id="{315D688C-0E3A-A92E-2F45-D4A961CE5425}"/>
                </a:ext>
              </a:extLst>
            </p:cNvPr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5458;p85">
              <a:extLst>
                <a:ext uri="{FF2B5EF4-FFF2-40B4-BE49-F238E27FC236}">
                  <a16:creationId xmlns:a16="http://schemas.microsoft.com/office/drawing/2014/main" id="{C4D80A40-981F-2645-000B-52435D256DC9}"/>
                </a:ext>
              </a:extLst>
            </p:cNvPr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5459;p85">
              <a:extLst>
                <a:ext uri="{FF2B5EF4-FFF2-40B4-BE49-F238E27FC236}">
                  <a16:creationId xmlns:a16="http://schemas.microsoft.com/office/drawing/2014/main" id="{0459727D-BB15-F31F-CB55-699687D5788B}"/>
                </a:ext>
              </a:extLst>
            </p:cNvPr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5460;p85">
              <a:extLst>
                <a:ext uri="{FF2B5EF4-FFF2-40B4-BE49-F238E27FC236}">
                  <a16:creationId xmlns:a16="http://schemas.microsoft.com/office/drawing/2014/main" id="{64BABF77-CBD4-F33E-5B08-636749054C7C}"/>
                </a:ext>
              </a:extLst>
            </p:cNvPr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5461;p85">
              <a:extLst>
                <a:ext uri="{FF2B5EF4-FFF2-40B4-BE49-F238E27FC236}">
                  <a16:creationId xmlns:a16="http://schemas.microsoft.com/office/drawing/2014/main" id="{F2AE053C-5EA8-79DA-B8F3-7D2D571A7A7F}"/>
                </a:ext>
              </a:extLst>
            </p:cNvPr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5462;p85">
              <a:extLst>
                <a:ext uri="{FF2B5EF4-FFF2-40B4-BE49-F238E27FC236}">
                  <a16:creationId xmlns:a16="http://schemas.microsoft.com/office/drawing/2014/main" id="{C6AE397B-F05C-877D-9442-C5C3B2830A3F}"/>
                </a:ext>
              </a:extLst>
            </p:cNvPr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5463;p85">
              <a:extLst>
                <a:ext uri="{FF2B5EF4-FFF2-40B4-BE49-F238E27FC236}">
                  <a16:creationId xmlns:a16="http://schemas.microsoft.com/office/drawing/2014/main" id="{7D176AB5-43B1-109A-4B32-37381ABF8799}"/>
                </a:ext>
              </a:extLst>
            </p:cNvPr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5464;p85">
              <a:extLst>
                <a:ext uri="{FF2B5EF4-FFF2-40B4-BE49-F238E27FC236}">
                  <a16:creationId xmlns:a16="http://schemas.microsoft.com/office/drawing/2014/main" id="{CF1177F9-BB5D-0A64-32A5-E174CD79458C}"/>
                </a:ext>
              </a:extLst>
            </p:cNvPr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5465;p85">
              <a:extLst>
                <a:ext uri="{FF2B5EF4-FFF2-40B4-BE49-F238E27FC236}">
                  <a16:creationId xmlns:a16="http://schemas.microsoft.com/office/drawing/2014/main" id="{967169C8-A285-CA1B-727C-AFC08C5D6B1D}"/>
                </a:ext>
              </a:extLst>
            </p:cNvPr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5466;p85">
              <a:extLst>
                <a:ext uri="{FF2B5EF4-FFF2-40B4-BE49-F238E27FC236}">
                  <a16:creationId xmlns:a16="http://schemas.microsoft.com/office/drawing/2014/main" id="{4C1CD932-16C0-1B67-115B-F12AC71A27B6}"/>
                </a:ext>
              </a:extLst>
            </p:cNvPr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5467;p85">
              <a:extLst>
                <a:ext uri="{FF2B5EF4-FFF2-40B4-BE49-F238E27FC236}">
                  <a16:creationId xmlns:a16="http://schemas.microsoft.com/office/drawing/2014/main" id="{60DFBC33-7994-E26A-398D-EC83BEFA0D99}"/>
                </a:ext>
              </a:extLst>
            </p:cNvPr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5468;p85">
              <a:extLst>
                <a:ext uri="{FF2B5EF4-FFF2-40B4-BE49-F238E27FC236}">
                  <a16:creationId xmlns:a16="http://schemas.microsoft.com/office/drawing/2014/main" id="{0FE5D4F1-AC8F-DED3-1854-8276DC0F5AD7}"/>
                </a:ext>
              </a:extLst>
            </p:cNvPr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5469;p85">
              <a:extLst>
                <a:ext uri="{FF2B5EF4-FFF2-40B4-BE49-F238E27FC236}">
                  <a16:creationId xmlns:a16="http://schemas.microsoft.com/office/drawing/2014/main" id="{7444EA96-B662-5FD5-22F9-26841A5F3108}"/>
                </a:ext>
              </a:extLst>
            </p:cNvPr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5470;p85">
              <a:extLst>
                <a:ext uri="{FF2B5EF4-FFF2-40B4-BE49-F238E27FC236}">
                  <a16:creationId xmlns:a16="http://schemas.microsoft.com/office/drawing/2014/main" id="{4711C2EB-5862-3142-F8A3-F7DC106219EF}"/>
                </a:ext>
              </a:extLst>
            </p:cNvPr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5471;p85">
              <a:extLst>
                <a:ext uri="{FF2B5EF4-FFF2-40B4-BE49-F238E27FC236}">
                  <a16:creationId xmlns:a16="http://schemas.microsoft.com/office/drawing/2014/main" id="{07CC7289-454A-2E66-2F83-384270763022}"/>
                </a:ext>
              </a:extLst>
            </p:cNvPr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5472;p85">
              <a:extLst>
                <a:ext uri="{FF2B5EF4-FFF2-40B4-BE49-F238E27FC236}">
                  <a16:creationId xmlns:a16="http://schemas.microsoft.com/office/drawing/2014/main" id="{AC1DEA5B-2429-10DD-37E3-F87FB8DD2555}"/>
                </a:ext>
              </a:extLst>
            </p:cNvPr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5473;p85">
              <a:extLst>
                <a:ext uri="{FF2B5EF4-FFF2-40B4-BE49-F238E27FC236}">
                  <a16:creationId xmlns:a16="http://schemas.microsoft.com/office/drawing/2014/main" id="{B47475A9-FC9C-0677-8402-962E2A61D26E}"/>
                </a:ext>
              </a:extLst>
            </p:cNvPr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5474;p85">
              <a:extLst>
                <a:ext uri="{FF2B5EF4-FFF2-40B4-BE49-F238E27FC236}">
                  <a16:creationId xmlns:a16="http://schemas.microsoft.com/office/drawing/2014/main" id="{1912F4B2-E1EB-7513-C52A-CF68F652EFF1}"/>
                </a:ext>
              </a:extLst>
            </p:cNvPr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5475;p85">
              <a:extLst>
                <a:ext uri="{FF2B5EF4-FFF2-40B4-BE49-F238E27FC236}">
                  <a16:creationId xmlns:a16="http://schemas.microsoft.com/office/drawing/2014/main" id="{14F730BD-D53C-B373-A820-0DAFE79B67B5}"/>
                </a:ext>
              </a:extLst>
            </p:cNvPr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5476;p85">
              <a:extLst>
                <a:ext uri="{FF2B5EF4-FFF2-40B4-BE49-F238E27FC236}">
                  <a16:creationId xmlns:a16="http://schemas.microsoft.com/office/drawing/2014/main" id="{9A755980-20FE-AEC3-9035-3787F2200842}"/>
                </a:ext>
              </a:extLst>
            </p:cNvPr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5477;p85">
              <a:extLst>
                <a:ext uri="{FF2B5EF4-FFF2-40B4-BE49-F238E27FC236}">
                  <a16:creationId xmlns:a16="http://schemas.microsoft.com/office/drawing/2014/main" id="{241C840D-767E-9264-B134-A74EA8E36860}"/>
                </a:ext>
              </a:extLst>
            </p:cNvPr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5478;p85">
              <a:extLst>
                <a:ext uri="{FF2B5EF4-FFF2-40B4-BE49-F238E27FC236}">
                  <a16:creationId xmlns:a16="http://schemas.microsoft.com/office/drawing/2014/main" id="{14D1F366-F662-4EBF-A09A-B75F45CF041F}"/>
                </a:ext>
              </a:extLst>
            </p:cNvPr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5479;p85">
              <a:extLst>
                <a:ext uri="{FF2B5EF4-FFF2-40B4-BE49-F238E27FC236}">
                  <a16:creationId xmlns:a16="http://schemas.microsoft.com/office/drawing/2014/main" id="{9D48CA16-DB68-FC87-95C3-FFC1F470C76C}"/>
                </a:ext>
              </a:extLst>
            </p:cNvPr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5480;p85">
              <a:extLst>
                <a:ext uri="{FF2B5EF4-FFF2-40B4-BE49-F238E27FC236}">
                  <a16:creationId xmlns:a16="http://schemas.microsoft.com/office/drawing/2014/main" id="{E43C104E-3732-9D59-A095-50B2034C229A}"/>
                </a:ext>
              </a:extLst>
            </p:cNvPr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5481;p85">
              <a:extLst>
                <a:ext uri="{FF2B5EF4-FFF2-40B4-BE49-F238E27FC236}">
                  <a16:creationId xmlns:a16="http://schemas.microsoft.com/office/drawing/2014/main" id="{1D08967C-21EE-68AF-4D8D-71A8E8FCDE30}"/>
                </a:ext>
              </a:extLst>
            </p:cNvPr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5482;p85">
              <a:extLst>
                <a:ext uri="{FF2B5EF4-FFF2-40B4-BE49-F238E27FC236}">
                  <a16:creationId xmlns:a16="http://schemas.microsoft.com/office/drawing/2014/main" id="{B8A8C476-ED26-A2E2-C5CD-F9EAA1039673}"/>
                </a:ext>
              </a:extLst>
            </p:cNvPr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5483;p85">
              <a:extLst>
                <a:ext uri="{FF2B5EF4-FFF2-40B4-BE49-F238E27FC236}">
                  <a16:creationId xmlns:a16="http://schemas.microsoft.com/office/drawing/2014/main" id="{81B6A589-02D9-13E1-71D5-1D327DD3085C}"/>
                </a:ext>
              </a:extLst>
            </p:cNvPr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5484;p85">
              <a:extLst>
                <a:ext uri="{FF2B5EF4-FFF2-40B4-BE49-F238E27FC236}">
                  <a16:creationId xmlns:a16="http://schemas.microsoft.com/office/drawing/2014/main" id="{D4F5A615-5A1F-A49C-5F57-5B58131C46E8}"/>
                </a:ext>
              </a:extLst>
            </p:cNvPr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5485;p85">
              <a:extLst>
                <a:ext uri="{FF2B5EF4-FFF2-40B4-BE49-F238E27FC236}">
                  <a16:creationId xmlns:a16="http://schemas.microsoft.com/office/drawing/2014/main" id="{9DAB7563-A17A-E267-C5AF-2F4BD166A054}"/>
                </a:ext>
              </a:extLst>
            </p:cNvPr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5486;p85">
              <a:extLst>
                <a:ext uri="{FF2B5EF4-FFF2-40B4-BE49-F238E27FC236}">
                  <a16:creationId xmlns:a16="http://schemas.microsoft.com/office/drawing/2014/main" id="{0E4E9A8E-1DD7-0D53-9C0B-E1E9A4135FDE}"/>
                </a:ext>
              </a:extLst>
            </p:cNvPr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5487;p85">
              <a:extLst>
                <a:ext uri="{FF2B5EF4-FFF2-40B4-BE49-F238E27FC236}">
                  <a16:creationId xmlns:a16="http://schemas.microsoft.com/office/drawing/2014/main" id="{A8EECD7C-B6CC-D472-158B-3E485093BC3D}"/>
                </a:ext>
              </a:extLst>
            </p:cNvPr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5488;p85">
              <a:extLst>
                <a:ext uri="{FF2B5EF4-FFF2-40B4-BE49-F238E27FC236}">
                  <a16:creationId xmlns:a16="http://schemas.microsoft.com/office/drawing/2014/main" id="{132C0910-E8A6-CA08-E8E2-9FD950837BB5}"/>
                </a:ext>
              </a:extLst>
            </p:cNvPr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5489;p85">
              <a:extLst>
                <a:ext uri="{FF2B5EF4-FFF2-40B4-BE49-F238E27FC236}">
                  <a16:creationId xmlns:a16="http://schemas.microsoft.com/office/drawing/2014/main" id="{C0E6A755-EA61-1072-9949-8B8323A696AF}"/>
                </a:ext>
              </a:extLst>
            </p:cNvPr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5490;p85">
              <a:extLst>
                <a:ext uri="{FF2B5EF4-FFF2-40B4-BE49-F238E27FC236}">
                  <a16:creationId xmlns:a16="http://schemas.microsoft.com/office/drawing/2014/main" id="{7B63E48F-B33A-E206-A826-598B88FE9C2C}"/>
                </a:ext>
              </a:extLst>
            </p:cNvPr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5491;p85">
              <a:extLst>
                <a:ext uri="{FF2B5EF4-FFF2-40B4-BE49-F238E27FC236}">
                  <a16:creationId xmlns:a16="http://schemas.microsoft.com/office/drawing/2014/main" id="{DEB1926D-9697-6307-5F2A-C6E519E1D599}"/>
                </a:ext>
              </a:extLst>
            </p:cNvPr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5492;p85">
              <a:extLst>
                <a:ext uri="{FF2B5EF4-FFF2-40B4-BE49-F238E27FC236}">
                  <a16:creationId xmlns:a16="http://schemas.microsoft.com/office/drawing/2014/main" id="{603BAF21-49D3-1C94-7E11-D78FE7BC4397}"/>
                </a:ext>
              </a:extLst>
            </p:cNvPr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5493;p85">
              <a:extLst>
                <a:ext uri="{FF2B5EF4-FFF2-40B4-BE49-F238E27FC236}">
                  <a16:creationId xmlns:a16="http://schemas.microsoft.com/office/drawing/2014/main" id="{72ADBBD0-4600-5765-76A9-C0DEB6AAED37}"/>
                </a:ext>
              </a:extLst>
            </p:cNvPr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5494;p85">
              <a:extLst>
                <a:ext uri="{FF2B5EF4-FFF2-40B4-BE49-F238E27FC236}">
                  <a16:creationId xmlns:a16="http://schemas.microsoft.com/office/drawing/2014/main" id="{95B742B3-2EBC-81B2-C9DE-38EAF07FC71F}"/>
                </a:ext>
              </a:extLst>
            </p:cNvPr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5495;p85">
              <a:extLst>
                <a:ext uri="{FF2B5EF4-FFF2-40B4-BE49-F238E27FC236}">
                  <a16:creationId xmlns:a16="http://schemas.microsoft.com/office/drawing/2014/main" id="{8712190D-D67A-FBDC-DFC5-854DA7903A91}"/>
                </a:ext>
              </a:extLst>
            </p:cNvPr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5496;p85">
              <a:extLst>
                <a:ext uri="{FF2B5EF4-FFF2-40B4-BE49-F238E27FC236}">
                  <a16:creationId xmlns:a16="http://schemas.microsoft.com/office/drawing/2014/main" id="{C1AA6109-A12A-4CCD-BA61-D81159B549AF}"/>
                </a:ext>
              </a:extLst>
            </p:cNvPr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5497;p85">
              <a:extLst>
                <a:ext uri="{FF2B5EF4-FFF2-40B4-BE49-F238E27FC236}">
                  <a16:creationId xmlns:a16="http://schemas.microsoft.com/office/drawing/2014/main" id="{EE593695-D3C8-8C38-8078-347B9C69F4EE}"/>
                </a:ext>
              </a:extLst>
            </p:cNvPr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5498;p85">
              <a:extLst>
                <a:ext uri="{FF2B5EF4-FFF2-40B4-BE49-F238E27FC236}">
                  <a16:creationId xmlns:a16="http://schemas.microsoft.com/office/drawing/2014/main" id="{BBC801DD-92A8-49F8-D07B-C89EB4BFBD88}"/>
                </a:ext>
              </a:extLst>
            </p:cNvPr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5499;p85">
              <a:extLst>
                <a:ext uri="{FF2B5EF4-FFF2-40B4-BE49-F238E27FC236}">
                  <a16:creationId xmlns:a16="http://schemas.microsoft.com/office/drawing/2014/main" id="{091C7097-0432-2666-26A5-31A9AD08EA34}"/>
                </a:ext>
              </a:extLst>
            </p:cNvPr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5500;p85">
              <a:extLst>
                <a:ext uri="{FF2B5EF4-FFF2-40B4-BE49-F238E27FC236}">
                  <a16:creationId xmlns:a16="http://schemas.microsoft.com/office/drawing/2014/main" id="{9ACD9536-F479-DBF4-105F-C678D0FE742E}"/>
                </a:ext>
              </a:extLst>
            </p:cNvPr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5501;p85">
              <a:extLst>
                <a:ext uri="{FF2B5EF4-FFF2-40B4-BE49-F238E27FC236}">
                  <a16:creationId xmlns:a16="http://schemas.microsoft.com/office/drawing/2014/main" id="{9AA62FAF-6E7B-BE8C-49BF-5993E36E6245}"/>
                </a:ext>
              </a:extLst>
            </p:cNvPr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5502;p85">
              <a:extLst>
                <a:ext uri="{FF2B5EF4-FFF2-40B4-BE49-F238E27FC236}">
                  <a16:creationId xmlns:a16="http://schemas.microsoft.com/office/drawing/2014/main" id="{045BACA0-0F70-EB2B-3C1A-0C7F5F9B3EF5}"/>
                </a:ext>
              </a:extLst>
            </p:cNvPr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5503;p85">
              <a:extLst>
                <a:ext uri="{FF2B5EF4-FFF2-40B4-BE49-F238E27FC236}">
                  <a16:creationId xmlns:a16="http://schemas.microsoft.com/office/drawing/2014/main" id="{6404A87E-08E0-3DC0-C476-9E6DC7182457}"/>
                </a:ext>
              </a:extLst>
            </p:cNvPr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5504;p85">
              <a:extLst>
                <a:ext uri="{FF2B5EF4-FFF2-40B4-BE49-F238E27FC236}">
                  <a16:creationId xmlns:a16="http://schemas.microsoft.com/office/drawing/2014/main" id="{CC6B68E8-BD5A-DF7A-D5C7-AE19CC56FDDF}"/>
                </a:ext>
              </a:extLst>
            </p:cNvPr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5505;p85">
              <a:extLst>
                <a:ext uri="{FF2B5EF4-FFF2-40B4-BE49-F238E27FC236}">
                  <a16:creationId xmlns:a16="http://schemas.microsoft.com/office/drawing/2014/main" id="{769B0C6D-4209-6C79-C707-75FF68ECE3F2}"/>
                </a:ext>
              </a:extLst>
            </p:cNvPr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5506;p85">
              <a:extLst>
                <a:ext uri="{FF2B5EF4-FFF2-40B4-BE49-F238E27FC236}">
                  <a16:creationId xmlns:a16="http://schemas.microsoft.com/office/drawing/2014/main" id="{636D7E0C-3DDD-9615-9B92-4AD1FA2AF980}"/>
                </a:ext>
              </a:extLst>
            </p:cNvPr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5507;p85">
              <a:extLst>
                <a:ext uri="{FF2B5EF4-FFF2-40B4-BE49-F238E27FC236}">
                  <a16:creationId xmlns:a16="http://schemas.microsoft.com/office/drawing/2014/main" id="{E00F6DE7-D754-7A04-EC44-50DAE9C3E68C}"/>
                </a:ext>
              </a:extLst>
            </p:cNvPr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5508;p85">
              <a:extLst>
                <a:ext uri="{FF2B5EF4-FFF2-40B4-BE49-F238E27FC236}">
                  <a16:creationId xmlns:a16="http://schemas.microsoft.com/office/drawing/2014/main" id="{D54A1912-FA5F-16B1-F1D3-B456FC11356F}"/>
                </a:ext>
              </a:extLst>
            </p:cNvPr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5509;p85">
              <a:extLst>
                <a:ext uri="{FF2B5EF4-FFF2-40B4-BE49-F238E27FC236}">
                  <a16:creationId xmlns:a16="http://schemas.microsoft.com/office/drawing/2014/main" id="{11FA6F31-2B1E-9472-BCF0-2FCB44AA69B7}"/>
                </a:ext>
              </a:extLst>
            </p:cNvPr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5510;p85">
              <a:extLst>
                <a:ext uri="{FF2B5EF4-FFF2-40B4-BE49-F238E27FC236}">
                  <a16:creationId xmlns:a16="http://schemas.microsoft.com/office/drawing/2014/main" id="{A739E3A1-BABD-2B1F-12A3-FECCCD706356}"/>
                </a:ext>
              </a:extLst>
            </p:cNvPr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5511;p85">
              <a:extLst>
                <a:ext uri="{FF2B5EF4-FFF2-40B4-BE49-F238E27FC236}">
                  <a16:creationId xmlns:a16="http://schemas.microsoft.com/office/drawing/2014/main" id="{24A10C1B-025B-8651-0E27-E7472F68F312}"/>
                </a:ext>
              </a:extLst>
            </p:cNvPr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5512;p85">
              <a:extLst>
                <a:ext uri="{FF2B5EF4-FFF2-40B4-BE49-F238E27FC236}">
                  <a16:creationId xmlns:a16="http://schemas.microsoft.com/office/drawing/2014/main" id="{9E75F959-48E7-61FB-4E89-CF8FB2FF1FAE}"/>
                </a:ext>
              </a:extLst>
            </p:cNvPr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5513;p85">
              <a:extLst>
                <a:ext uri="{FF2B5EF4-FFF2-40B4-BE49-F238E27FC236}">
                  <a16:creationId xmlns:a16="http://schemas.microsoft.com/office/drawing/2014/main" id="{41CAD09F-42BA-F700-582F-9B0245C285E7}"/>
                </a:ext>
              </a:extLst>
            </p:cNvPr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5514;p85">
              <a:extLst>
                <a:ext uri="{FF2B5EF4-FFF2-40B4-BE49-F238E27FC236}">
                  <a16:creationId xmlns:a16="http://schemas.microsoft.com/office/drawing/2014/main" id="{75B802AA-79FC-8E1E-8BBD-4DF288BF55BD}"/>
                </a:ext>
              </a:extLst>
            </p:cNvPr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5515;p85">
              <a:extLst>
                <a:ext uri="{FF2B5EF4-FFF2-40B4-BE49-F238E27FC236}">
                  <a16:creationId xmlns:a16="http://schemas.microsoft.com/office/drawing/2014/main" id="{33DB74AA-5BDE-7167-527D-430597061C79}"/>
                </a:ext>
              </a:extLst>
            </p:cNvPr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5516;p85">
              <a:extLst>
                <a:ext uri="{FF2B5EF4-FFF2-40B4-BE49-F238E27FC236}">
                  <a16:creationId xmlns:a16="http://schemas.microsoft.com/office/drawing/2014/main" id="{FFBABA06-F449-E324-AC5F-18ED07D2A64F}"/>
                </a:ext>
              </a:extLst>
            </p:cNvPr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5517;p85">
              <a:extLst>
                <a:ext uri="{FF2B5EF4-FFF2-40B4-BE49-F238E27FC236}">
                  <a16:creationId xmlns:a16="http://schemas.microsoft.com/office/drawing/2014/main" id="{4E6DD293-F04D-2E9D-36E1-8D1E19DD45CE}"/>
                </a:ext>
              </a:extLst>
            </p:cNvPr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5518;p85">
              <a:extLst>
                <a:ext uri="{FF2B5EF4-FFF2-40B4-BE49-F238E27FC236}">
                  <a16:creationId xmlns:a16="http://schemas.microsoft.com/office/drawing/2014/main" id="{3CE58C42-4ECB-5055-467D-239A0053A0E3}"/>
                </a:ext>
              </a:extLst>
            </p:cNvPr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5519;p85">
              <a:extLst>
                <a:ext uri="{FF2B5EF4-FFF2-40B4-BE49-F238E27FC236}">
                  <a16:creationId xmlns:a16="http://schemas.microsoft.com/office/drawing/2014/main" id="{1B5757E2-D745-C754-49DC-6BD57760C77F}"/>
                </a:ext>
              </a:extLst>
            </p:cNvPr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5520;p85">
              <a:extLst>
                <a:ext uri="{FF2B5EF4-FFF2-40B4-BE49-F238E27FC236}">
                  <a16:creationId xmlns:a16="http://schemas.microsoft.com/office/drawing/2014/main" id="{CEEE4973-51A7-2604-2C21-B353F06D4812}"/>
                </a:ext>
              </a:extLst>
            </p:cNvPr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5521;p85">
              <a:extLst>
                <a:ext uri="{FF2B5EF4-FFF2-40B4-BE49-F238E27FC236}">
                  <a16:creationId xmlns:a16="http://schemas.microsoft.com/office/drawing/2014/main" id="{34EE86C2-7DC7-C42D-B6E6-77F4126895E9}"/>
                </a:ext>
              </a:extLst>
            </p:cNvPr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5522;p85">
              <a:extLst>
                <a:ext uri="{FF2B5EF4-FFF2-40B4-BE49-F238E27FC236}">
                  <a16:creationId xmlns:a16="http://schemas.microsoft.com/office/drawing/2014/main" id="{ED27DFF8-503A-3BB0-F614-ED1226692BA7}"/>
                </a:ext>
              </a:extLst>
            </p:cNvPr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5523;p85">
              <a:extLst>
                <a:ext uri="{FF2B5EF4-FFF2-40B4-BE49-F238E27FC236}">
                  <a16:creationId xmlns:a16="http://schemas.microsoft.com/office/drawing/2014/main" id="{7E9436FF-CFE2-CF39-0806-3058B35F8CBB}"/>
                </a:ext>
              </a:extLst>
            </p:cNvPr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5524;p85">
              <a:extLst>
                <a:ext uri="{FF2B5EF4-FFF2-40B4-BE49-F238E27FC236}">
                  <a16:creationId xmlns:a16="http://schemas.microsoft.com/office/drawing/2014/main" id="{45AF0B9A-24AE-CFB6-E0A7-565ED9A45674}"/>
                </a:ext>
              </a:extLst>
            </p:cNvPr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5525;p85">
              <a:extLst>
                <a:ext uri="{FF2B5EF4-FFF2-40B4-BE49-F238E27FC236}">
                  <a16:creationId xmlns:a16="http://schemas.microsoft.com/office/drawing/2014/main" id="{7BA14049-6175-3943-DCFF-34B6728269B4}"/>
                </a:ext>
              </a:extLst>
            </p:cNvPr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5526;p85">
              <a:extLst>
                <a:ext uri="{FF2B5EF4-FFF2-40B4-BE49-F238E27FC236}">
                  <a16:creationId xmlns:a16="http://schemas.microsoft.com/office/drawing/2014/main" id="{FAC42CB5-7314-E869-0103-F1D94EDA1039}"/>
                </a:ext>
              </a:extLst>
            </p:cNvPr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5527;p85">
              <a:extLst>
                <a:ext uri="{FF2B5EF4-FFF2-40B4-BE49-F238E27FC236}">
                  <a16:creationId xmlns:a16="http://schemas.microsoft.com/office/drawing/2014/main" id="{A0211875-2BB6-7C79-2C94-1F0F0E8AB459}"/>
                </a:ext>
              </a:extLst>
            </p:cNvPr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5528;p85">
              <a:extLst>
                <a:ext uri="{FF2B5EF4-FFF2-40B4-BE49-F238E27FC236}">
                  <a16:creationId xmlns:a16="http://schemas.microsoft.com/office/drawing/2014/main" id="{2BFB49CD-FF4B-0212-ABCE-D067612C367E}"/>
                </a:ext>
              </a:extLst>
            </p:cNvPr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5529;p85">
              <a:extLst>
                <a:ext uri="{FF2B5EF4-FFF2-40B4-BE49-F238E27FC236}">
                  <a16:creationId xmlns:a16="http://schemas.microsoft.com/office/drawing/2014/main" id="{8D3FD871-6E09-0DD5-209F-736733AEE362}"/>
                </a:ext>
              </a:extLst>
            </p:cNvPr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5530;p85">
              <a:extLst>
                <a:ext uri="{FF2B5EF4-FFF2-40B4-BE49-F238E27FC236}">
                  <a16:creationId xmlns:a16="http://schemas.microsoft.com/office/drawing/2014/main" id="{929DAAEC-16CD-E4FA-F5C0-E44310552B1A}"/>
                </a:ext>
              </a:extLst>
            </p:cNvPr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5531;p85">
              <a:extLst>
                <a:ext uri="{FF2B5EF4-FFF2-40B4-BE49-F238E27FC236}">
                  <a16:creationId xmlns:a16="http://schemas.microsoft.com/office/drawing/2014/main" id="{3F4BCAD9-7F19-70B0-32CC-D2DCE30116DC}"/>
                </a:ext>
              </a:extLst>
            </p:cNvPr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5532;p85">
              <a:extLst>
                <a:ext uri="{FF2B5EF4-FFF2-40B4-BE49-F238E27FC236}">
                  <a16:creationId xmlns:a16="http://schemas.microsoft.com/office/drawing/2014/main" id="{508CB215-D82D-BCF0-88CF-A691E98C609D}"/>
                </a:ext>
              </a:extLst>
            </p:cNvPr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5533;p85">
              <a:extLst>
                <a:ext uri="{FF2B5EF4-FFF2-40B4-BE49-F238E27FC236}">
                  <a16:creationId xmlns:a16="http://schemas.microsoft.com/office/drawing/2014/main" id="{CDD8B21A-B83F-272F-DE02-4E2729FAE342}"/>
                </a:ext>
              </a:extLst>
            </p:cNvPr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5534;p85">
              <a:extLst>
                <a:ext uri="{FF2B5EF4-FFF2-40B4-BE49-F238E27FC236}">
                  <a16:creationId xmlns:a16="http://schemas.microsoft.com/office/drawing/2014/main" id="{4E7B83EA-6078-190D-8D44-770B5C29D25D}"/>
                </a:ext>
              </a:extLst>
            </p:cNvPr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5535;p85">
              <a:extLst>
                <a:ext uri="{FF2B5EF4-FFF2-40B4-BE49-F238E27FC236}">
                  <a16:creationId xmlns:a16="http://schemas.microsoft.com/office/drawing/2014/main" id="{16A47048-A828-F480-43BD-BB7A76C619CA}"/>
                </a:ext>
              </a:extLst>
            </p:cNvPr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5536;p85">
              <a:extLst>
                <a:ext uri="{FF2B5EF4-FFF2-40B4-BE49-F238E27FC236}">
                  <a16:creationId xmlns:a16="http://schemas.microsoft.com/office/drawing/2014/main" id="{79509C32-E93C-93D3-B2EA-293DE9EEF680}"/>
                </a:ext>
              </a:extLst>
            </p:cNvPr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5537;p85">
              <a:extLst>
                <a:ext uri="{FF2B5EF4-FFF2-40B4-BE49-F238E27FC236}">
                  <a16:creationId xmlns:a16="http://schemas.microsoft.com/office/drawing/2014/main" id="{083FD260-A318-EF6F-AF2F-F85739F6AC90}"/>
                </a:ext>
              </a:extLst>
            </p:cNvPr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5538;p85">
              <a:extLst>
                <a:ext uri="{FF2B5EF4-FFF2-40B4-BE49-F238E27FC236}">
                  <a16:creationId xmlns:a16="http://schemas.microsoft.com/office/drawing/2014/main" id="{69284B2A-BBFC-F81B-6000-4B0B75526548}"/>
                </a:ext>
              </a:extLst>
            </p:cNvPr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5539;p85">
              <a:extLst>
                <a:ext uri="{FF2B5EF4-FFF2-40B4-BE49-F238E27FC236}">
                  <a16:creationId xmlns:a16="http://schemas.microsoft.com/office/drawing/2014/main" id="{6A7351FB-2532-85D6-A4E9-875D43F42ADB}"/>
                </a:ext>
              </a:extLst>
            </p:cNvPr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5540;p85">
              <a:extLst>
                <a:ext uri="{FF2B5EF4-FFF2-40B4-BE49-F238E27FC236}">
                  <a16:creationId xmlns:a16="http://schemas.microsoft.com/office/drawing/2014/main" id="{F08A1D41-7E0D-3478-86E3-513C62E38BE8}"/>
                </a:ext>
              </a:extLst>
            </p:cNvPr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5541;p85">
              <a:extLst>
                <a:ext uri="{FF2B5EF4-FFF2-40B4-BE49-F238E27FC236}">
                  <a16:creationId xmlns:a16="http://schemas.microsoft.com/office/drawing/2014/main" id="{5E522A26-C06E-A09A-7446-D6AFBF93C3FD}"/>
                </a:ext>
              </a:extLst>
            </p:cNvPr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5542;p85">
              <a:extLst>
                <a:ext uri="{FF2B5EF4-FFF2-40B4-BE49-F238E27FC236}">
                  <a16:creationId xmlns:a16="http://schemas.microsoft.com/office/drawing/2014/main" id="{C9DAEE32-FD0E-85A6-6ED0-0CD878E3DEF1}"/>
                </a:ext>
              </a:extLst>
            </p:cNvPr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5543;p85">
              <a:extLst>
                <a:ext uri="{FF2B5EF4-FFF2-40B4-BE49-F238E27FC236}">
                  <a16:creationId xmlns:a16="http://schemas.microsoft.com/office/drawing/2014/main" id="{F60EF7F1-1A3E-3AAC-FA73-AA63D959C00A}"/>
                </a:ext>
              </a:extLst>
            </p:cNvPr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5544;p85">
              <a:extLst>
                <a:ext uri="{FF2B5EF4-FFF2-40B4-BE49-F238E27FC236}">
                  <a16:creationId xmlns:a16="http://schemas.microsoft.com/office/drawing/2014/main" id="{BEE99A2A-B50A-B374-1B11-E531573D2184}"/>
                </a:ext>
              </a:extLst>
            </p:cNvPr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5545;p85">
              <a:extLst>
                <a:ext uri="{FF2B5EF4-FFF2-40B4-BE49-F238E27FC236}">
                  <a16:creationId xmlns:a16="http://schemas.microsoft.com/office/drawing/2014/main" id="{1F76F39D-EC45-AD6B-2E1E-F2ADACB08F61}"/>
                </a:ext>
              </a:extLst>
            </p:cNvPr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5546;p85">
              <a:extLst>
                <a:ext uri="{FF2B5EF4-FFF2-40B4-BE49-F238E27FC236}">
                  <a16:creationId xmlns:a16="http://schemas.microsoft.com/office/drawing/2014/main" id="{CF8FC299-C436-75A7-FA0C-96536D1F08FA}"/>
                </a:ext>
              </a:extLst>
            </p:cNvPr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5547;p85">
              <a:extLst>
                <a:ext uri="{FF2B5EF4-FFF2-40B4-BE49-F238E27FC236}">
                  <a16:creationId xmlns:a16="http://schemas.microsoft.com/office/drawing/2014/main" id="{05F71AAE-E31C-B109-4B42-8919D70EA975}"/>
                </a:ext>
              </a:extLst>
            </p:cNvPr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5548;p85">
              <a:extLst>
                <a:ext uri="{FF2B5EF4-FFF2-40B4-BE49-F238E27FC236}">
                  <a16:creationId xmlns:a16="http://schemas.microsoft.com/office/drawing/2014/main" id="{6D12293D-D662-39A4-04FF-002A1F5A9B39}"/>
                </a:ext>
              </a:extLst>
            </p:cNvPr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5549;p85">
              <a:extLst>
                <a:ext uri="{FF2B5EF4-FFF2-40B4-BE49-F238E27FC236}">
                  <a16:creationId xmlns:a16="http://schemas.microsoft.com/office/drawing/2014/main" id="{5822738B-9A56-1F04-FAEB-C541BA82F76D}"/>
                </a:ext>
              </a:extLst>
            </p:cNvPr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5550;p85">
              <a:extLst>
                <a:ext uri="{FF2B5EF4-FFF2-40B4-BE49-F238E27FC236}">
                  <a16:creationId xmlns:a16="http://schemas.microsoft.com/office/drawing/2014/main" id="{D598BE86-D983-93C6-4893-1044706D9933}"/>
                </a:ext>
              </a:extLst>
            </p:cNvPr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5551;p85">
              <a:extLst>
                <a:ext uri="{FF2B5EF4-FFF2-40B4-BE49-F238E27FC236}">
                  <a16:creationId xmlns:a16="http://schemas.microsoft.com/office/drawing/2014/main" id="{605B7A2E-6CD2-87FE-7C86-25BAA2F3C923}"/>
                </a:ext>
              </a:extLst>
            </p:cNvPr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5552;p85">
              <a:extLst>
                <a:ext uri="{FF2B5EF4-FFF2-40B4-BE49-F238E27FC236}">
                  <a16:creationId xmlns:a16="http://schemas.microsoft.com/office/drawing/2014/main" id="{A56C2D77-8D15-012E-62A2-5CD4FCE7BD7B}"/>
                </a:ext>
              </a:extLst>
            </p:cNvPr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5553;p85">
              <a:extLst>
                <a:ext uri="{FF2B5EF4-FFF2-40B4-BE49-F238E27FC236}">
                  <a16:creationId xmlns:a16="http://schemas.microsoft.com/office/drawing/2014/main" id="{0F984000-9A9D-FD71-66A9-A25B72EE1257}"/>
                </a:ext>
              </a:extLst>
            </p:cNvPr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5554;p85">
              <a:extLst>
                <a:ext uri="{FF2B5EF4-FFF2-40B4-BE49-F238E27FC236}">
                  <a16:creationId xmlns:a16="http://schemas.microsoft.com/office/drawing/2014/main" id="{F7851CE5-AAD7-B84E-EC83-D6E068666334}"/>
                </a:ext>
              </a:extLst>
            </p:cNvPr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5555;p85">
              <a:extLst>
                <a:ext uri="{FF2B5EF4-FFF2-40B4-BE49-F238E27FC236}">
                  <a16:creationId xmlns:a16="http://schemas.microsoft.com/office/drawing/2014/main" id="{863DC0D3-8010-C496-224F-590805E6EDD4}"/>
                </a:ext>
              </a:extLst>
            </p:cNvPr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5556;p85">
              <a:extLst>
                <a:ext uri="{FF2B5EF4-FFF2-40B4-BE49-F238E27FC236}">
                  <a16:creationId xmlns:a16="http://schemas.microsoft.com/office/drawing/2014/main" id="{C02942D3-2A5F-BA49-26EF-5F55F8160D24}"/>
                </a:ext>
              </a:extLst>
            </p:cNvPr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5557;p85">
              <a:extLst>
                <a:ext uri="{FF2B5EF4-FFF2-40B4-BE49-F238E27FC236}">
                  <a16:creationId xmlns:a16="http://schemas.microsoft.com/office/drawing/2014/main" id="{B617BFA0-6F6E-0B49-8AF9-4977DB2A7EA3}"/>
                </a:ext>
              </a:extLst>
            </p:cNvPr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5558;p85">
              <a:extLst>
                <a:ext uri="{FF2B5EF4-FFF2-40B4-BE49-F238E27FC236}">
                  <a16:creationId xmlns:a16="http://schemas.microsoft.com/office/drawing/2014/main" id="{83B3C5BB-C823-00D6-3707-03A4508DEB25}"/>
                </a:ext>
              </a:extLst>
            </p:cNvPr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5559;p85">
              <a:extLst>
                <a:ext uri="{FF2B5EF4-FFF2-40B4-BE49-F238E27FC236}">
                  <a16:creationId xmlns:a16="http://schemas.microsoft.com/office/drawing/2014/main" id="{BA7D7429-1985-A860-BD73-831B079B5508}"/>
                </a:ext>
              </a:extLst>
            </p:cNvPr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5560;p85">
              <a:extLst>
                <a:ext uri="{FF2B5EF4-FFF2-40B4-BE49-F238E27FC236}">
                  <a16:creationId xmlns:a16="http://schemas.microsoft.com/office/drawing/2014/main" id="{A9673D71-BFA0-858C-E0AA-3B6779C6ECC6}"/>
                </a:ext>
              </a:extLst>
            </p:cNvPr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5561;p85">
              <a:extLst>
                <a:ext uri="{FF2B5EF4-FFF2-40B4-BE49-F238E27FC236}">
                  <a16:creationId xmlns:a16="http://schemas.microsoft.com/office/drawing/2014/main" id="{59AA6CB3-A646-59C4-6B82-C31F24436B61}"/>
                </a:ext>
              </a:extLst>
            </p:cNvPr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5562;p85">
              <a:extLst>
                <a:ext uri="{FF2B5EF4-FFF2-40B4-BE49-F238E27FC236}">
                  <a16:creationId xmlns:a16="http://schemas.microsoft.com/office/drawing/2014/main" id="{1E3163AB-C363-F293-897A-521BD490417A}"/>
                </a:ext>
              </a:extLst>
            </p:cNvPr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5563;p85">
              <a:extLst>
                <a:ext uri="{FF2B5EF4-FFF2-40B4-BE49-F238E27FC236}">
                  <a16:creationId xmlns:a16="http://schemas.microsoft.com/office/drawing/2014/main" id="{D843040E-B737-86BE-F1C4-3AEF76591F33}"/>
                </a:ext>
              </a:extLst>
            </p:cNvPr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5564;p85">
              <a:extLst>
                <a:ext uri="{FF2B5EF4-FFF2-40B4-BE49-F238E27FC236}">
                  <a16:creationId xmlns:a16="http://schemas.microsoft.com/office/drawing/2014/main" id="{38E86341-C37A-9520-071A-46B8B52C570A}"/>
                </a:ext>
              </a:extLst>
            </p:cNvPr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5565;p85">
              <a:extLst>
                <a:ext uri="{FF2B5EF4-FFF2-40B4-BE49-F238E27FC236}">
                  <a16:creationId xmlns:a16="http://schemas.microsoft.com/office/drawing/2014/main" id="{439ABD02-7119-9B49-0172-4ABC7FE79A99}"/>
                </a:ext>
              </a:extLst>
            </p:cNvPr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5566;p85">
              <a:extLst>
                <a:ext uri="{FF2B5EF4-FFF2-40B4-BE49-F238E27FC236}">
                  <a16:creationId xmlns:a16="http://schemas.microsoft.com/office/drawing/2014/main" id="{E2063379-C525-F161-2CA2-07D71DBD8254}"/>
                </a:ext>
              </a:extLst>
            </p:cNvPr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5567;p85">
              <a:extLst>
                <a:ext uri="{FF2B5EF4-FFF2-40B4-BE49-F238E27FC236}">
                  <a16:creationId xmlns:a16="http://schemas.microsoft.com/office/drawing/2014/main" id="{9BCC546B-E3C3-C518-7584-FBCE0F95B7B5}"/>
                </a:ext>
              </a:extLst>
            </p:cNvPr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5568;p85">
              <a:extLst>
                <a:ext uri="{FF2B5EF4-FFF2-40B4-BE49-F238E27FC236}">
                  <a16:creationId xmlns:a16="http://schemas.microsoft.com/office/drawing/2014/main" id="{D7A16A46-3D78-3577-BA0C-2401C21E03BE}"/>
                </a:ext>
              </a:extLst>
            </p:cNvPr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5569;p85">
              <a:extLst>
                <a:ext uri="{FF2B5EF4-FFF2-40B4-BE49-F238E27FC236}">
                  <a16:creationId xmlns:a16="http://schemas.microsoft.com/office/drawing/2014/main" id="{B4775D27-B4E5-CD25-71B5-AC16CCBCECCE}"/>
                </a:ext>
              </a:extLst>
            </p:cNvPr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5570;p85">
              <a:extLst>
                <a:ext uri="{FF2B5EF4-FFF2-40B4-BE49-F238E27FC236}">
                  <a16:creationId xmlns:a16="http://schemas.microsoft.com/office/drawing/2014/main" id="{B7C2E8C0-F048-1950-1ED4-212D68BCB6C5}"/>
                </a:ext>
              </a:extLst>
            </p:cNvPr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5571;p85">
              <a:extLst>
                <a:ext uri="{FF2B5EF4-FFF2-40B4-BE49-F238E27FC236}">
                  <a16:creationId xmlns:a16="http://schemas.microsoft.com/office/drawing/2014/main" id="{3DC2F56D-F7F3-DF94-155E-14D62750C8BE}"/>
                </a:ext>
              </a:extLst>
            </p:cNvPr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5572;p85">
              <a:extLst>
                <a:ext uri="{FF2B5EF4-FFF2-40B4-BE49-F238E27FC236}">
                  <a16:creationId xmlns:a16="http://schemas.microsoft.com/office/drawing/2014/main" id="{8295E3F1-1727-AFCB-6EE2-34AA11B1CDC2}"/>
                </a:ext>
              </a:extLst>
            </p:cNvPr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5573;p85">
              <a:extLst>
                <a:ext uri="{FF2B5EF4-FFF2-40B4-BE49-F238E27FC236}">
                  <a16:creationId xmlns:a16="http://schemas.microsoft.com/office/drawing/2014/main" id="{62C5C285-983B-9283-B856-5B0F71EF4F7F}"/>
                </a:ext>
              </a:extLst>
            </p:cNvPr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5574;p85">
              <a:extLst>
                <a:ext uri="{FF2B5EF4-FFF2-40B4-BE49-F238E27FC236}">
                  <a16:creationId xmlns:a16="http://schemas.microsoft.com/office/drawing/2014/main" id="{1D8F2A69-11C9-05FF-88A7-A4AB185640B4}"/>
                </a:ext>
              </a:extLst>
            </p:cNvPr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5575;p85">
              <a:extLst>
                <a:ext uri="{FF2B5EF4-FFF2-40B4-BE49-F238E27FC236}">
                  <a16:creationId xmlns:a16="http://schemas.microsoft.com/office/drawing/2014/main" id="{087B1627-0E8F-D545-D82C-547CA290578E}"/>
                </a:ext>
              </a:extLst>
            </p:cNvPr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5576;p85">
              <a:extLst>
                <a:ext uri="{FF2B5EF4-FFF2-40B4-BE49-F238E27FC236}">
                  <a16:creationId xmlns:a16="http://schemas.microsoft.com/office/drawing/2014/main" id="{CDEB4C2F-6348-78D6-F1B7-1F5568887557}"/>
                </a:ext>
              </a:extLst>
            </p:cNvPr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5577;p85">
              <a:extLst>
                <a:ext uri="{FF2B5EF4-FFF2-40B4-BE49-F238E27FC236}">
                  <a16:creationId xmlns:a16="http://schemas.microsoft.com/office/drawing/2014/main" id="{CBBA46C2-C991-2CB9-E02F-EDE3806F4816}"/>
                </a:ext>
              </a:extLst>
            </p:cNvPr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5578;p85">
              <a:extLst>
                <a:ext uri="{FF2B5EF4-FFF2-40B4-BE49-F238E27FC236}">
                  <a16:creationId xmlns:a16="http://schemas.microsoft.com/office/drawing/2014/main" id="{154F4869-4E24-99FA-481C-361F9F4671BB}"/>
                </a:ext>
              </a:extLst>
            </p:cNvPr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5579;p85">
              <a:extLst>
                <a:ext uri="{FF2B5EF4-FFF2-40B4-BE49-F238E27FC236}">
                  <a16:creationId xmlns:a16="http://schemas.microsoft.com/office/drawing/2014/main" id="{14B21D67-CB39-3F28-2D9D-C42C9909B839}"/>
                </a:ext>
              </a:extLst>
            </p:cNvPr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5580;p85">
              <a:extLst>
                <a:ext uri="{FF2B5EF4-FFF2-40B4-BE49-F238E27FC236}">
                  <a16:creationId xmlns:a16="http://schemas.microsoft.com/office/drawing/2014/main" id="{9A682EE1-0658-D8DC-A966-40F4E378E4E2}"/>
                </a:ext>
              </a:extLst>
            </p:cNvPr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5581;p85">
              <a:extLst>
                <a:ext uri="{FF2B5EF4-FFF2-40B4-BE49-F238E27FC236}">
                  <a16:creationId xmlns:a16="http://schemas.microsoft.com/office/drawing/2014/main" id="{AEC72F34-8BF7-BEB0-7233-C19F311DE5BE}"/>
                </a:ext>
              </a:extLst>
            </p:cNvPr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5582;p85">
              <a:extLst>
                <a:ext uri="{FF2B5EF4-FFF2-40B4-BE49-F238E27FC236}">
                  <a16:creationId xmlns:a16="http://schemas.microsoft.com/office/drawing/2014/main" id="{D043C1E5-AB09-A514-AD9A-5BF92AAFAF17}"/>
                </a:ext>
              </a:extLst>
            </p:cNvPr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5583;p85">
              <a:extLst>
                <a:ext uri="{FF2B5EF4-FFF2-40B4-BE49-F238E27FC236}">
                  <a16:creationId xmlns:a16="http://schemas.microsoft.com/office/drawing/2014/main" id="{86AB2E96-79EC-5F89-FD19-B3D09E059CBC}"/>
                </a:ext>
              </a:extLst>
            </p:cNvPr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5584;p85">
              <a:extLst>
                <a:ext uri="{FF2B5EF4-FFF2-40B4-BE49-F238E27FC236}">
                  <a16:creationId xmlns:a16="http://schemas.microsoft.com/office/drawing/2014/main" id="{D59B55AF-84A1-15AF-EF04-0F80C1D7490B}"/>
                </a:ext>
              </a:extLst>
            </p:cNvPr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5585;p85">
              <a:extLst>
                <a:ext uri="{FF2B5EF4-FFF2-40B4-BE49-F238E27FC236}">
                  <a16:creationId xmlns:a16="http://schemas.microsoft.com/office/drawing/2014/main" id="{6BBDCC70-EF79-DAF8-4FA8-C3373C491E2C}"/>
                </a:ext>
              </a:extLst>
            </p:cNvPr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5586;p85">
              <a:extLst>
                <a:ext uri="{FF2B5EF4-FFF2-40B4-BE49-F238E27FC236}">
                  <a16:creationId xmlns:a16="http://schemas.microsoft.com/office/drawing/2014/main" id="{2CFD81DB-E8C2-A5FE-D5FE-C5C3B87FF44E}"/>
                </a:ext>
              </a:extLst>
            </p:cNvPr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5587;p85">
              <a:extLst>
                <a:ext uri="{FF2B5EF4-FFF2-40B4-BE49-F238E27FC236}">
                  <a16:creationId xmlns:a16="http://schemas.microsoft.com/office/drawing/2014/main" id="{8DCD1197-4AF2-5A9B-9FC6-05B6C508E3E4}"/>
                </a:ext>
              </a:extLst>
            </p:cNvPr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5588;p85">
              <a:extLst>
                <a:ext uri="{FF2B5EF4-FFF2-40B4-BE49-F238E27FC236}">
                  <a16:creationId xmlns:a16="http://schemas.microsoft.com/office/drawing/2014/main" id="{472E1986-DBB6-2ADF-4407-C3AB16DBBA73}"/>
                </a:ext>
              </a:extLst>
            </p:cNvPr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5589;p85">
              <a:extLst>
                <a:ext uri="{FF2B5EF4-FFF2-40B4-BE49-F238E27FC236}">
                  <a16:creationId xmlns:a16="http://schemas.microsoft.com/office/drawing/2014/main" id="{558D2944-C04F-07DB-7DD0-63A992F21016}"/>
                </a:ext>
              </a:extLst>
            </p:cNvPr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5590;p85">
              <a:extLst>
                <a:ext uri="{FF2B5EF4-FFF2-40B4-BE49-F238E27FC236}">
                  <a16:creationId xmlns:a16="http://schemas.microsoft.com/office/drawing/2014/main" id="{F2219DFB-BA89-4FEB-81D8-472F2145EB62}"/>
                </a:ext>
              </a:extLst>
            </p:cNvPr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5591;p85">
              <a:extLst>
                <a:ext uri="{FF2B5EF4-FFF2-40B4-BE49-F238E27FC236}">
                  <a16:creationId xmlns:a16="http://schemas.microsoft.com/office/drawing/2014/main" id="{D7F85E98-F045-F797-EC54-3F6E2E1ACB1E}"/>
                </a:ext>
              </a:extLst>
            </p:cNvPr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5592;p85">
              <a:extLst>
                <a:ext uri="{FF2B5EF4-FFF2-40B4-BE49-F238E27FC236}">
                  <a16:creationId xmlns:a16="http://schemas.microsoft.com/office/drawing/2014/main" id="{4CB52E64-83A1-692F-EF3D-7F3CFE678560}"/>
                </a:ext>
              </a:extLst>
            </p:cNvPr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5593;p85">
              <a:extLst>
                <a:ext uri="{FF2B5EF4-FFF2-40B4-BE49-F238E27FC236}">
                  <a16:creationId xmlns:a16="http://schemas.microsoft.com/office/drawing/2014/main" id="{ACEEBD2C-6C18-2323-08B8-9B53A2400B6E}"/>
                </a:ext>
              </a:extLst>
            </p:cNvPr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5594;p85">
              <a:extLst>
                <a:ext uri="{FF2B5EF4-FFF2-40B4-BE49-F238E27FC236}">
                  <a16:creationId xmlns:a16="http://schemas.microsoft.com/office/drawing/2014/main" id="{C3C86BFA-2D17-3535-C574-AAF03D641AD7}"/>
                </a:ext>
              </a:extLst>
            </p:cNvPr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5595;p85">
              <a:extLst>
                <a:ext uri="{FF2B5EF4-FFF2-40B4-BE49-F238E27FC236}">
                  <a16:creationId xmlns:a16="http://schemas.microsoft.com/office/drawing/2014/main" id="{D08BEAB9-5CDD-4452-275D-8E8C86BE3ED6}"/>
                </a:ext>
              </a:extLst>
            </p:cNvPr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5596;p85">
              <a:extLst>
                <a:ext uri="{FF2B5EF4-FFF2-40B4-BE49-F238E27FC236}">
                  <a16:creationId xmlns:a16="http://schemas.microsoft.com/office/drawing/2014/main" id="{549664E3-0798-BE1D-063C-9505C82C31AA}"/>
                </a:ext>
              </a:extLst>
            </p:cNvPr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5597;p85">
              <a:extLst>
                <a:ext uri="{FF2B5EF4-FFF2-40B4-BE49-F238E27FC236}">
                  <a16:creationId xmlns:a16="http://schemas.microsoft.com/office/drawing/2014/main" id="{81CFA593-24EC-1D62-1C5D-8D734BBABABE}"/>
                </a:ext>
              </a:extLst>
            </p:cNvPr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5598;p85">
              <a:extLst>
                <a:ext uri="{FF2B5EF4-FFF2-40B4-BE49-F238E27FC236}">
                  <a16:creationId xmlns:a16="http://schemas.microsoft.com/office/drawing/2014/main" id="{806830FA-FC5B-34A6-E355-A35DBDD67DBB}"/>
                </a:ext>
              </a:extLst>
            </p:cNvPr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5599;p85">
              <a:extLst>
                <a:ext uri="{FF2B5EF4-FFF2-40B4-BE49-F238E27FC236}">
                  <a16:creationId xmlns:a16="http://schemas.microsoft.com/office/drawing/2014/main" id="{618CAE61-3197-0F7F-EE23-8560550BDA1C}"/>
                </a:ext>
              </a:extLst>
            </p:cNvPr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5600;p85">
              <a:extLst>
                <a:ext uri="{FF2B5EF4-FFF2-40B4-BE49-F238E27FC236}">
                  <a16:creationId xmlns:a16="http://schemas.microsoft.com/office/drawing/2014/main" id="{24979F5C-2858-D44B-59A7-7CC915444073}"/>
                </a:ext>
              </a:extLst>
            </p:cNvPr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5601;p85">
              <a:extLst>
                <a:ext uri="{FF2B5EF4-FFF2-40B4-BE49-F238E27FC236}">
                  <a16:creationId xmlns:a16="http://schemas.microsoft.com/office/drawing/2014/main" id="{F7063E16-8A96-E194-BE17-F2594252D85B}"/>
                </a:ext>
              </a:extLst>
            </p:cNvPr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5602;p85">
              <a:extLst>
                <a:ext uri="{FF2B5EF4-FFF2-40B4-BE49-F238E27FC236}">
                  <a16:creationId xmlns:a16="http://schemas.microsoft.com/office/drawing/2014/main" id="{49F4C0F7-64E2-C134-F3DD-C8AB1AD6A66F}"/>
                </a:ext>
              </a:extLst>
            </p:cNvPr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5603;p85">
              <a:extLst>
                <a:ext uri="{FF2B5EF4-FFF2-40B4-BE49-F238E27FC236}">
                  <a16:creationId xmlns:a16="http://schemas.microsoft.com/office/drawing/2014/main" id="{7F8F369F-86F8-7CF0-5F3D-6E5E51E1633E}"/>
                </a:ext>
              </a:extLst>
            </p:cNvPr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5604;p85">
              <a:extLst>
                <a:ext uri="{FF2B5EF4-FFF2-40B4-BE49-F238E27FC236}">
                  <a16:creationId xmlns:a16="http://schemas.microsoft.com/office/drawing/2014/main" id="{D9307B3A-80B0-4841-32E9-259BB2887B42}"/>
                </a:ext>
              </a:extLst>
            </p:cNvPr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5605;p85">
              <a:extLst>
                <a:ext uri="{FF2B5EF4-FFF2-40B4-BE49-F238E27FC236}">
                  <a16:creationId xmlns:a16="http://schemas.microsoft.com/office/drawing/2014/main" id="{1CBD6784-6219-64CE-A4EC-9FA5FF24C69B}"/>
                </a:ext>
              </a:extLst>
            </p:cNvPr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5606;p85">
              <a:extLst>
                <a:ext uri="{FF2B5EF4-FFF2-40B4-BE49-F238E27FC236}">
                  <a16:creationId xmlns:a16="http://schemas.microsoft.com/office/drawing/2014/main" id="{89B24F78-24C8-DB97-0CAC-696CD1E4013F}"/>
                </a:ext>
              </a:extLst>
            </p:cNvPr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5607;p85">
              <a:extLst>
                <a:ext uri="{FF2B5EF4-FFF2-40B4-BE49-F238E27FC236}">
                  <a16:creationId xmlns:a16="http://schemas.microsoft.com/office/drawing/2014/main" id="{55F9E907-2110-CEE9-FE0D-6D379B516E00}"/>
                </a:ext>
              </a:extLst>
            </p:cNvPr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5608;p85">
              <a:extLst>
                <a:ext uri="{FF2B5EF4-FFF2-40B4-BE49-F238E27FC236}">
                  <a16:creationId xmlns:a16="http://schemas.microsoft.com/office/drawing/2014/main" id="{AF89E0AE-1002-A645-9D22-D369214ACB52}"/>
                </a:ext>
              </a:extLst>
            </p:cNvPr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5609;p85">
              <a:extLst>
                <a:ext uri="{FF2B5EF4-FFF2-40B4-BE49-F238E27FC236}">
                  <a16:creationId xmlns:a16="http://schemas.microsoft.com/office/drawing/2014/main" id="{617CE6AF-8B18-FF3A-84F8-5C0DE4755DD8}"/>
                </a:ext>
              </a:extLst>
            </p:cNvPr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5610;p85">
              <a:extLst>
                <a:ext uri="{FF2B5EF4-FFF2-40B4-BE49-F238E27FC236}">
                  <a16:creationId xmlns:a16="http://schemas.microsoft.com/office/drawing/2014/main" id="{4E773F9C-7B4F-C132-BD30-58DC5A08906E}"/>
                </a:ext>
              </a:extLst>
            </p:cNvPr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5611;p85">
              <a:extLst>
                <a:ext uri="{FF2B5EF4-FFF2-40B4-BE49-F238E27FC236}">
                  <a16:creationId xmlns:a16="http://schemas.microsoft.com/office/drawing/2014/main" id="{C4F4E9D5-B13F-45DF-FCFD-B68D89B5D2AA}"/>
                </a:ext>
              </a:extLst>
            </p:cNvPr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5612;p85">
              <a:extLst>
                <a:ext uri="{FF2B5EF4-FFF2-40B4-BE49-F238E27FC236}">
                  <a16:creationId xmlns:a16="http://schemas.microsoft.com/office/drawing/2014/main" id="{1748F850-2313-C7F1-37AB-B9DD6613179B}"/>
                </a:ext>
              </a:extLst>
            </p:cNvPr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5613;p85">
              <a:extLst>
                <a:ext uri="{FF2B5EF4-FFF2-40B4-BE49-F238E27FC236}">
                  <a16:creationId xmlns:a16="http://schemas.microsoft.com/office/drawing/2014/main" id="{E46C103F-5C69-CE90-A3CE-ED54127FB905}"/>
                </a:ext>
              </a:extLst>
            </p:cNvPr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5614;p85">
              <a:extLst>
                <a:ext uri="{FF2B5EF4-FFF2-40B4-BE49-F238E27FC236}">
                  <a16:creationId xmlns:a16="http://schemas.microsoft.com/office/drawing/2014/main" id="{5FAF871E-D179-1D83-89DD-E326C3E31C23}"/>
                </a:ext>
              </a:extLst>
            </p:cNvPr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5615;p85">
              <a:extLst>
                <a:ext uri="{FF2B5EF4-FFF2-40B4-BE49-F238E27FC236}">
                  <a16:creationId xmlns:a16="http://schemas.microsoft.com/office/drawing/2014/main" id="{7392AB09-72C8-3F24-C614-8D2F906AE6F5}"/>
                </a:ext>
              </a:extLst>
            </p:cNvPr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5616;p85">
              <a:extLst>
                <a:ext uri="{FF2B5EF4-FFF2-40B4-BE49-F238E27FC236}">
                  <a16:creationId xmlns:a16="http://schemas.microsoft.com/office/drawing/2014/main" id="{5F32B5B4-8A44-4181-075C-0C1FD9AF49C8}"/>
                </a:ext>
              </a:extLst>
            </p:cNvPr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5617;p85">
              <a:extLst>
                <a:ext uri="{FF2B5EF4-FFF2-40B4-BE49-F238E27FC236}">
                  <a16:creationId xmlns:a16="http://schemas.microsoft.com/office/drawing/2014/main" id="{FF5DB786-08F1-5F24-458A-05BB6999E805}"/>
                </a:ext>
              </a:extLst>
            </p:cNvPr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5618;p85">
              <a:extLst>
                <a:ext uri="{FF2B5EF4-FFF2-40B4-BE49-F238E27FC236}">
                  <a16:creationId xmlns:a16="http://schemas.microsoft.com/office/drawing/2014/main" id="{DCAB898A-E59B-2FE4-8294-68B027EB0E43}"/>
                </a:ext>
              </a:extLst>
            </p:cNvPr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5619;p85">
              <a:extLst>
                <a:ext uri="{FF2B5EF4-FFF2-40B4-BE49-F238E27FC236}">
                  <a16:creationId xmlns:a16="http://schemas.microsoft.com/office/drawing/2014/main" id="{06C7EF46-A966-34DD-8E39-37893E09B8A2}"/>
                </a:ext>
              </a:extLst>
            </p:cNvPr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5620;p85">
              <a:extLst>
                <a:ext uri="{FF2B5EF4-FFF2-40B4-BE49-F238E27FC236}">
                  <a16:creationId xmlns:a16="http://schemas.microsoft.com/office/drawing/2014/main" id="{F1E10796-A63F-F76B-DB06-BC7CEB98B491}"/>
                </a:ext>
              </a:extLst>
            </p:cNvPr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5621;p85">
              <a:extLst>
                <a:ext uri="{FF2B5EF4-FFF2-40B4-BE49-F238E27FC236}">
                  <a16:creationId xmlns:a16="http://schemas.microsoft.com/office/drawing/2014/main" id="{2AC0CFCD-BFA1-691C-831E-A1CD8A5EAAD9}"/>
                </a:ext>
              </a:extLst>
            </p:cNvPr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5622;p85">
              <a:extLst>
                <a:ext uri="{FF2B5EF4-FFF2-40B4-BE49-F238E27FC236}">
                  <a16:creationId xmlns:a16="http://schemas.microsoft.com/office/drawing/2014/main" id="{11C71FEA-125D-0234-CC57-DE8556B5C39A}"/>
                </a:ext>
              </a:extLst>
            </p:cNvPr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5623;p85">
              <a:extLst>
                <a:ext uri="{FF2B5EF4-FFF2-40B4-BE49-F238E27FC236}">
                  <a16:creationId xmlns:a16="http://schemas.microsoft.com/office/drawing/2014/main" id="{7BAD6E64-26E1-E436-50A4-4C6DAF746708}"/>
                </a:ext>
              </a:extLst>
            </p:cNvPr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5624;p85">
              <a:extLst>
                <a:ext uri="{FF2B5EF4-FFF2-40B4-BE49-F238E27FC236}">
                  <a16:creationId xmlns:a16="http://schemas.microsoft.com/office/drawing/2014/main" id="{270D2799-CFA8-48EB-B102-18CEB1436BD7}"/>
                </a:ext>
              </a:extLst>
            </p:cNvPr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5625;p85">
              <a:extLst>
                <a:ext uri="{FF2B5EF4-FFF2-40B4-BE49-F238E27FC236}">
                  <a16:creationId xmlns:a16="http://schemas.microsoft.com/office/drawing/2014/main" id="{314F7826-F4B8-9CE7-F75D-1775AA2EE78E}"/>
                </a:ext>
              </a:extLst>
            </p:cNvPr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5626;p85">
              <a:extLst>
                <a:ext uri="{FF2B5EF4-FFF2-40B4-BE49-F238E27FC236}">
                  <a16:creationId xmlns:a16="http://schemas.microsoft.com/office/drawing/2014/main" id="{E6B4F9B9-6583-B065-D42B-0D748EAEB54E}"/>
                </a:ext>
              </a:extLst>
            </p:cNvPr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5627;p85">
              <a:extLst>
                <a:ext uri="{FF2B5EF4-FFF2-40B4-BE49-F238E27FC236}">
                  <a16:creationId xmlns:a16="http://schemas.microsoft.com/office/drawing/2014/main" id="{0B4C16BC-5A07-5ED4-802A-59B717645F0B}"/>
                </a:ext>
              </a:extLst>
            </p:cNvPr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5628;p85">
              <a:extLst>
                <a:ext uri="{FF2B5EF4-FFF2-40B4-BE49-F238E27FC236}">
                  <a16:creationId xmlns:a16="http://schemas.microsoft.com/office/drawing/2014/main" id="{0E32B8A6-8F84-2096-2326-D4FDA7A275E3}"/>
                </a:ext>
              </a:extLst>
            </p:cNvPr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5629;p85">
              <a:extLst>
                <a:ext uri="{FF2B5EF4-FFF2-40B4-BE49-F238E27FC236}">
                  <a16:creationId xmlns:a16="http://schemas.microsoft.com/office/drawing/2014/main" id="{ADAE8245-1D24-EBDE-36A6-09DE125933ED}"/>
                </a:ext>
              </a:extLst>
            </p:cNvPr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5630;p85">
              <a:extLst>
                <a:ext uri="{FF2B5EF4-FFF2-40B4-BE49-F238E27FC236}">
                  <a16:creationId xmlns:a16="http://schemas.microsoft.com/office/drawing/2014/main" id="{244D9507-50E6-A6CD-D2F0-AC9F6972A92F}"/>
                </a:ext>
              </a:extLst>
            </p:cNvPr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5631;p85">
              <a:extLst>
                <a:ext uri="{FF2B5EF4-FFF2-40B4-BE49-F238E27FC236}">
                  <a16:creationId xmlns:a16="http://schemas.microsoft.com/office/drawing/2014/main" id="{36029209-2B80-D75C-F954-8E6232A79050}"/>
                </a:ext>
              </a:extLst>
            </p:cNvPr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5632;p85">
              <a:extLst>
                <a:ext uri="{FF2B5EF4-FFF2-40B4-BE49-F238E27FC236}">
                  <a16:creationId xmlns:a16="http://schemas.microsoft.com/office/drawing/2014/main" id="{411A8A10-159E-F9DB-BAF0-60084C0B3222}"/>
                </a:ext>
              </a:extLst>
            </p:cNvPr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5633;p85">
              <a:extLst>
                <a:ext uri="{FF2B5EF4-FFF2-40B4-BE49-F238E27FC236}">
                  <a16:creationId xmlns:a16="http://schemas.microsoft.com/office/drawing/2014/main" id="{5A42DC68-0744-4F01-3788-7B2C4A6B6A78}"/>
                </a:ext>
              </a:extLst>
            </p:cNvPr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5634;p85">
              <a:extLst>
                <a:ext uri="{FF2B5EF4-FFF2-40B4-BE49-F238E27FC236}">
                  <a16:creationId xmlns:a16="http://schemas.microsoft.com/office/drawing/2014/main" id="{0378B5E6-7820-FCF0-06C1-B71539FB9ADC}"/>
                </a:ext>
              </a:extLst>
            </p:cNvPr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5635;p85">
              <a:extLst>
                <a:ext uri="{FF2B5EF4-FFF2-40B4-BE49-F238E27FC236}">
                  <a16:creationId xmlns:a16="http://schemas.microsoft.com/office/drawing/2014/main" id="{992E0E9A-5A27-1222-EA78-80D37B4A5228}"/>
                </a:ext>
              </a:extLst>
            </p:cNvPr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5636;p85">
              <a:extLst>
                <a:ext uri="{FF2B5EF4-FFF2-40B4-BE49-F238E27FC236}">
                  <a16:creationId xmlns:a16="http://schemas.microsoft.com/office/drawing/2014/main" id="{89459811-F517-DD57-52FD-73E879CBB02D}"/>
                </a:ext>
              </a:extLst>
            </p:cNvPr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5637;p85">
              <a:extLst>
                <a:ext uri="{FF2B5EF4-FFF2-40B4-BE49-F238E27FC236}">
                  <a16:creationId xmlns:a16="http://schemas.microsoft.com/office/drawing/2014/main" id="{5D79C5AC-E78B-2DED-2D97-38150470AF27}"/>
                </a:ext>
              </a:extLst>
            </p:cNvPr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5638;p85">
              <a:extLst>
                <a:ext uri="{FF2B5EF4-FFF2-40B4-BE49-F238E27FC236}">
                  <a16:creationId xmlns:a16="http://schemas.microsoft.com/office/drawing/2014/main" id="{3FB17147-73F7-A817-AD36-6678DD7F2D59}"/>
                </a:ext>
              </a:extLst>
            </p:cNvPr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5639;p85">
              <a:extLst>
                <a:ext uri="{FF2B5EF4-FFF2-40B4-BE49-F238E27FC236}">
                  <a16:creationId xmlns:a16="http://schemas.microsoft.com/office/drawing/2014/main" id="{63E8582A-B745-4CA8-1203-28454F920E54}"/>
                </a:ext>
              </a:extLst>
            </p:cNvPr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5640;p85">
              <a:extLst>
                <a:ext uri="{FF2B5EF4-FFF2-40B4-BE49-F238E27FC236}">
                  <a16:creationId xmlns:a16="http://schemas.microsoft.com/office/drawing/2014/main" id="{C6CD440C-F1B3-AD86-C379-FF105C6356D8}"/>
                </a:ext>
              </a:extLst>
            </p:cNvPr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5641;p85">
              <a:extLst>
                <a:ext uri="{FF2B5EF4-FFF2-40B4-BE49-F238E27FC236}">
                  <a16:creationId xmlns:a16="http://schemas.microsoft.com/office/drawing/2014/main" id="{E630636A-3FD5-6C7A-D4AE-8491A5BE8865}"/>
                </a:ext>
              </a:extLst>
            </p:cNvPr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5642;p85">
              <a:extLst>
                <a:ext uri="{FF2B5EF4-FFF2-40B4-BE49-F238E27FC236}">
                  <a16:creationId xmlns:a16="http://schemas.microsoft.com/office/drawing/2014/main" id="{7B578C00-00F2-B619-3C54-FD191FCFF41E}"/>
                </a:ext>
              </a:extLst>
            </p:cNvPr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5643;p85">
              <a:extLst>
                <a:ext uri="{FF2B5EF4-FFF2-40B4-BE49-F238E27FC236}">
                  <a16:creationId xmlns:a16="http://schemas.microsoft.com/office/drawing/2014/main" id="{A999FC50-CBB7-2232-956D-8BF4544CC5F5}"/>
                </a:ext>
              </a:extLst>
            </p:cNvPr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5644;p85">
              <a:extLst>
                <a:ext uri="{FF2B5EF4-FFF2-40B4-BE49-F238E27FC236}">
                  <a16:creationId xmlns:a16="http://schemas.microsoft.com/office/drawing/2014/main" id="{0A309626-C3F1-E62A-84BD-827D09142DB3}"/>
                </a:ext>
              </a:extLst>
            </p:cNvPr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5645;p85">
              <a:extLst>
                <a:ext uri="{FF2B5EF4-FFF2-40B4-BE49-F238E27FC236}">
                  <a16:creationId xmlns:a16="http://schemas.microsoft.com/office/drawing/2014/main" id="{9D70DA7F-6E95-43EA-26FF-85493E2C2374}"/>
                </a:ext>
              </a:extLst>
            </p:cNvPr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5646;p85">
              <a:extLst>
                <a:ext uri="{FF2B5EF4-FFF2-40B4-BE49-F238E27FC236}">
                  <a16:creationId xmlns:a16="http://schemas.microsoft.com/office/drawing/2014/main" id="{AD276418-65BC-C4C4-7759-B6502D3A6C49}"/>
                </a:ext>
              </a:extLst>
            </p:cNvPr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5647;p85">
              <a:extLst>
                <a:ext uri="{FF2B5EF4-FFF2-40B4-BE49-F238E27FC236}">
                  <a16:creationId xmlns:a16="http://schemas.microsoft.com/office/drawing/2014/main" id="{D49362DA-3B04-84E8-9448-B289EA34D8C7}"/>
                </a:ext>
              </a:extLst>
            </p:cNvPr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5648;p85">
              <a:extLst>
                <a:ext uri="{FF2B5EF4-FFF2-40B4-BE49-F238E27FC236}">
                  <a16:creationId xmlns:a16="http://schemas.microsoft.com/office/drawing/2014/main" id="{65432A47-D42F-7864-A02A-AE3FA13FA575}"/>
                </a:ext>
              </a:extLst>
            </p:cNvPr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5649;p85">
              <a:extLst>
                <a:ext uri="{FF2B5EF4-FFF2-40B4-BE49-F238E27FC236}">
                  <a16:creationId xmlns:a16="http://schemas.microsoft.com/office/drawing/2014/main" id="{9A9594A9-0CC8-24D2-5A5C-2A7366D172A3}"/>
                </a:ext>
              </a:extLst>
            </p:cNvPr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5650;p85">
              <a:extLst>
                <a:ext uri="{FF2B5EF4-FFF2-40B4-BE49-F238E27FC236}">
                  <a16:creationId xmlns:a16="http://schemas.microsoft.com/office/drawing/2014/main" id="{578CF15B-00D0-3339-AB73-036FBA405C29}"/>
                </a:ext>
              </a:extLst>
            </p:cNvPr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5651;p85">
              <a:extLst>
                <a:ext uri="{FF2B5EF4-FFF2-40B4-BE49-F238E27FC236}">
                  <a16:creationId xmlns:a16="http://schemas.microsoft.com/office/drawing/2014/main" id="{F64136C2-D559-C043-9D11-E596184B5F62}"/>
                </a:ext>
              </a:extLst>
            </p:cNvPr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5652;p85">
              <a:extLst>
                <a:ext uri="{FF2B5EF4-FFF2-40B4-BE49-F238E27FC236}">
                  <a16:creationId xmlns:a16="http://schemas.microsoft.com/office/drawing/2014/main" id="{45DD68C5-0F1D-B766-4FB3-7DABDED234AD}"/>
                </a:ext>
              </a:extLst>
            </p:cNvPr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5653;p85">
              <a:extLst>
                <a:ext uri="{FF2B5EF4-FFF2-40B4-BE49-F238E27FC236}">
                  <a16:creationId xmlns:a16="http://schemas.microsoft.com/office/drawing/2014/main" id="{53516E30-1E32-1DCC-6010-D55B607B1749}"/>
                </a:ext>
              </a:extLst>
            </p:cNvPr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5654;p85">
              <a:extLst>
                <a:ext uri="{FF2B5EF4-FFF2-40B4-BE49-F238E27FC236}">
                  <a16:creationId xmlns:a16="http://schemas.microsoft.com/office/drawing/2014/main" id="{071EF2EE-F70F-B096-9E99-75C9E8821436}"/>
                </a:ext>
              </a:extLst>
            </p:cNvPr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5655;p85">
              <a:extLst>
                <a:ext uri="{FF2B5EF4-FFF2-40B4-BE49-F238E27FC236}">
                  <a16:creationId xmlns:a16="http://schemas.microsoft.com/office/drawing/2014/main" id="{7F2317DE-3921-BE45-4A44-029AF5A547CE}"/>
                </a:ext>
              </a:extLst>
            </p:cNvPr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5656;p85">
              <a:extLst>
                <a:ext uri="{FF2B5EF4-FFF2-40B4-BE49-F238E27FC236}">
                  <a16:creationId xmlns:a16="http://schemas.microsoft.com/office/drawing/2014/main" id="{1C894305-1EA7-576B-93A7-D904E84A4341}"/>
                </a:ext>
              </a:extLst>
            </p:cNvPr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5657;p85">
              <a:extLst>
                <a:ext uri="{FF2B5EF4-FFF2-40B4-BE49-F238E27FC236}">
                  <a16:creationId xmlns:a16="http://schemas.microsoft.com/office/drawing/2014/main" id="{23032AFF-46A3-EFDB-72A6-BD29FA110C66}"/>
                </a:ext>
              </a:extLst>
            </p:cNvPr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5658;p85">
              <a:extLst>
                <a:ext uri="{FF2B5EF4-FFF2-40B4-BE49-F238E27FC236}">
                  <a16:creationId xmlns:a16="http://schemas.microsoft.com/office/drawing/2014/main" id="{A3B8DC09-4A37-9E49-2F1E-C025E67717AD}"/>
                </a:ext>
              </a:extLst>
            </p:cNvPr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5659;p85">
              <a:extLst>
                <a:ext uri="{FF2B5EF4-FFF2-40B4-BE49-F238E27FC236}">
                  <a16:creationId xmlns:a16="http://schemas.microsoft.com/office/drawing/2014/main" id="{3A901C67-FE2C-74E5-E57B-7607D8210CDD}"/>
                </a:ext>
              </a:extLst>
            </p:cNvPr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5660;p85">
              <a:extLst>
                <a:ext uri="{FF2B5EF4-FFF2-40B4-BE49-F238E27FC236}">
                  <a16:creationId xmlns:a16="http://schemas.microsoft.com/office/drawing/2014/main" id="{E000A24A-358C-19C0-D661-5546400EC0CC}"/>
                </a:ext>
              </a:extLst>
            </p:cNvPr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5661;p85">
              <a:extLst>
                <a:ext uri="{FF2B5EF4-FFF2-40B4-BE49-F238E27FC236}">
                  <a16:creationId xmlns:a16="http://schemas.microsoft.com/office/drawing/2014/main" id="{58E41215-0122-A15E-3267-6E8519EFFDF1}"/>
                </a:ext>
              </a:extLst>
            </p:cNvPr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5662;p85">
              <a:extLst>
                <a:ext uri="{FF2B5EF4-FFF2-40B4-BE49-F238E27FC236}">
                  <a16:creationId xmlns:a16="http://schemas.microsoft.com/office/drawing/2014/main" id="{7408A623-BEBF-2B3B-2C2C-DF69E19AC4E1}"/>
                </a:ext>
              </a:extLst>
            </p:cNvPr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5663;p85">
              <a:extLst>
                <a:ext uri="{FF2B5EF4-FFF2-40B4-BE49-F238E27FC236}">
                  <a16:creationId xmlns:a16="http://schemas.microsoft.com/office/drawing/2014/main" id="{A776F8D3-3671-9EDD-FC6C-DEF03DF3A03D}"/>
                </a:ext>
              </a:extLst>
            </p:cNvPr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5664;p85">
              <a:extLst>
                <a:ext uri="{FF2B5EF4-FFF2-40B4-BE49-F238E27FC236}">
                  <a16:creationId xmlns:a16="http://schemas.microsoft.com/office/drawing/2014/main" id="{77D2E433-5671-8FDC-9A94-CD6617B09CE2}"/>
                </a:ext>
              </a:extLst>
            </p:cNvPr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5665;p85">
              <a:extLst>
                <a:ext uri="{FF2B5EF4-FFF2-40B4-BE49-F238E27FC236}">
                  <a16:creationId xmlns:a16="http://schemas.microsoft.com/office/drawing/2014/main" id="{A6933D92-AB6F-630D-0345-D9EADB097656}"/>
                </a:ext>
              </a:extLst>
            </p:cNvPr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5666;p85">
              <a:extLst>
                <a:ext uri="{FF2B5EF4-FFF2-40B4-BE49-F238E27FC236}">
                  <a16:creationId xmlns:a16="http://schemas.microsoft.com/office/drawing/2014/main" id="{5BE6FE4E-20FF-02D3-ABBE-66FE76D8DF4F}"/>
                </a:ext>
              </a:extLst>
            </p:cNvPr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5667;p85">
              <a:extLst>
                <a:ext uri="{FF2B5EF4-FFF2-40B4-BE49-F238E27FC236}">
                  <a16:creationId xmlns:a16="http://schemas.microsoft.com/office/drawing/2014/main" id="{AAD5DAEE-4709-9477-B002-F73DB204C59A}"/>
                </a:ext>
              </a:extLst>
            </p:cNvPr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5668;p85">
              <a:extLst>
                <a:ext uri="{FF2B5EF4-FFF2-40B4-BE49-F238E27FC236}">
                  <a16:creationId xmlns:a16="http://schemas.microsoft.com/office/drawing/2014/main" id="{9F366ED2-6113-F51D-A44A-AE935B2AB242}"/>
                </a:ext>
              </a:extLst>
            </p:cNvPr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5669;p85">
              <a:extLst>
                <a:ext uri="{FF2B5EF4-FFF2-40B4-BE49-F238E27FC236}">
                  <a16:creationId xmlns:a16="http://schemas.microsoft.com/office/drawing/2014/main" id="{52E21D2D-818B-9DB8-0100-A5B10F9EC6BC}"/>
                </a:ext>
              </a:extLst>
            </p:cNvPr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5670;p85">
              <a:extLst>
                <a:ext uri="{FF2B5EF4-FFF2-40B4-BE49-F238E27FC236}">
                  <a16:creationId xmlns:a16="http://schemas.microsoft.com/office/drawing/2014/main" id="{FCCDFB85-6C83-D2CC-7304-676173D274AA}"/>
                </a:ext>
              </a:extLst>
            </p:cNvPr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5671;p85">
              <a:extLst>
                <a:ext uri="{FF2B5EF4-FFF2-40B4-BE49-F238E27FC236}">
                  <a16:creationId xmlns:a16="http://schemas.microsoft.com/office/drawing/2014/main" id="{B8A5430C-34B3-D3AC-2033-94F09D44422F}"/>
                </a:ext>
              </a:extLst>
            </p:cNvPr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5672;p85">
              <a:extLst>
                <a:ext uri="{FF2B5EF4-FFF2-40B4-BE49-F238E27FC236}">
                  <a16:creationId xmlns:a16="http://schemas.microsoft.com/office/drawing/2014/main" id="{8177963E-7EA9-0AC8-D99D-75BEFB8CE388}"/>
                </a:ext>
              </a:extLst>
            </p:cNvPr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5673;p85">
              <a:extLst>
                <a:ext uri="{FF2B5EF4-FFF2-40B4-BE49-F238E27FC236}">
                  <a16:creationId xmlns:a16="http://schemas.microsoft.com/office/drawing/2014/main" id="{C311BA17-B9DF-548E-8899-FEF7AE88AE73}"/>
                </a:ext>
              </a:extLst>
            </p:cNvPr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5674;p85">
              <a:extLst>
                <a:ext uri="{FF2B5EF4-FFF2-40B4-BE49-F238E27FC236}">
                  <a16:creationId xmlns:a16="http://schemas.microsoft.com/office/drawing/2014/main" id="{D3FA8F27-5F83-77D0-E65C-A76D3896CF91}"/>
                </a:ext>
              </a:extLst>
            </p:cNvPr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5675;p85">
              <a:extLst>
                <a:ext uri="{FF2B5EF4-FFF2-40B4-BE49-F238E27FC236}">
                  <a16:creationId xmlns:a16="http://schemas.microsoft.com/office/drawing/2014/main" id="{8C3E7D28-0749-E937-9B11-C4FD9DE475D5}"/>
                </a:ext>
              </a:extLst>
            </p:cNvPr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5676;p85">
              <a:extLst>
                <a:ext uri="{FF2B5EF4-FFF2-40B4-BE49-F238E27FC236}">
                  <a16:creationId xmlns:a16="http://schemas.microsoft.com/office/drawing/2014/main" id="{C263E2F3-E8B0-0506-59D2-DE5F5CFD4FB5}"/>
                </a:ext>
              </a:extLst>
            </p:cNvPr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5677;p85">
              <a:extLst>
                <a:ext uri="{FF2B5EF4-FFF2-40B4-BE49-F238E27FC236}">
                  <a16:creationId xmlns:a16="http://schemas.microsoft.com/office/drawing/2014/main" id="{AAEDCA8A-C97D-ED38-121B-99B91193FABD}"/>
                </a:ext>
              </a:extLst>
            </p:cNvPr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5678;p85">
              <a:extLst>
                <a:ext uri="{FF2B5EF4-FFF2-40B4-BE49-F238E27FC236}">
                  <a16:creationId xmlns:a16="http://schemas.microsoft.com/office/drawing/2014/main" id="{7D76A981-35E4-F37F-D7C7-FF427C4D4914}"/>
                </a:ext>
              </a:extLst>
            </p:cNvPr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5679;p85">
              <a:extLst>
                <a:ext uri="{FF2B5EF4-FFF2-40B4-BE49-F238E27FC236}">
                  <a16:creationId xmlns:a16="http://schemas.microsoft.com/office/drawing/2014/main" id="{40E33998-8D64-7F9E-9128-EDA19FA1B269}"/>
                </a:ext>
              </a:extLst>
            </p:cNvPr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5680;p85">
              <a:extLst>
                <a:ext uri="{FF2B5EF4-FFF2-40B4-BE49-F238E27FC236}">
                  <a16:creationId xmlns:a16="http://schemas.microsoft.com/office/drawing/2014/main" id="{5F877816-8A32-F915-F6DF-E8E280A80AB4}"/>
                </a:ext>
              </a:extLst>
            </p:cNvPr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5681;p85">
              <a:extLst>
                <a:ext uri="{FF2B5EF4-FFF2-40B4-BE49-F238E27FC236}">
                  <a16:creationId xmlns:a16="http://schemas.microsoft.com/office/drawing/2014/main" id="{B148BBCB-56AB-AE11-A243-C0F0318C9092}"/>
                </a:ext>
              </a:extLst>
            </p:cNvPr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5682;p85">
              <a:extLst>
                <a:ext uri="{FF2B5EF4-FFF2-40B4-BE49-F238E27FC236}">
                  <a16:creationId xmlns:a16="http://schemas.microsoft.com/office/drawing/2014/main" id="{A8DCD3D1-8DD1-ADD5-2CCD-7DB8F8DC26DD}"/>
                </a:ext>
              </a:extLst>
            </p:cNvPr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5683;p85">
              <a:extLst>
                <a:ext uri="{FF2B5EF4-FFF2-40B4-BE49-F238E27FC236}">
                  <a16:creationId xmlns:a16="http://schemas.microsoft.com/office/drawing/2014/main" id="{21D7ADAF-7799-91A4-C813-9C9D22705DBC}"/>
                </a:ext>
              </a:extLst>
            </p:cNvPr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5684;p85">
              <a:extLst>
                <a:ext uri="{FF2B5EF4-FFF2-40B4-BE49-F238E27FC236}">
                  <a16:creationId xmlns:a16="http://schemas.microsoft.com/office/drawing/2014/main" id="{4792662D-8C60-B43C-DC56-2630DB8ED5B9}"/>
                </a:ext>
              </a:extLst>
            </p:cNvPr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5685;p85">
              <a:extLst>
                <a:ext uri="{FF2B5EF4-FFF2-40B4-BE49-F238E27FC236}">
                  <a16:creationId xmlns:a16="http://schemas.microsoft.com/office/drawing/2014/main" id="{FEF2B384-18F0-FB29-E290-790DCB567140}"/>
                </a:ext>
              </a:extLst>
            </p:cNvPr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5686;p85">
              <a:extLst>
                <a:ext uri="{FF2B5EF4-FFF2-40B4-BE49-F238E27FC236}">
                  <a16:creationId xmlns:a16="http://schemas.microsoft.com/office/drawing/2014/main" id="{6AFEC792-0F58-F457-9BF9-732ADD9AD95C}"/>
                </a:ext>
              </a:extLst>
            </p:cNvPr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5687;p85">
              <a:extLst>
                <a:ext uri="{FF2B5EF4-FFF2-40B4-BE49-F238E27FC236}">
                  <a16:creationId xmlns:a16="http://schemas.microsoft.com/office/drawing/2014/main" id="{ADF5E699-642C-FD62-FCCB-130A80387363}"/>
                </a:ext>
              </a:extLst>
            </p:cNvPr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5688;p85">
              <a:extLst>
                <a:ext uri="{FF2B5EF4-FFF2-40B4-BE49-F238E27FC236}">
                  <a16:creationId xmlns:a16="http://schemas.microsoft.com/office/drawing/2014/main" id="{41D3A66F-A280-02F5-3D82-87952F2E2D18}"/>
                </a:ext>
              </a:extLst>
            </p:cNvPr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5689;p85">
              <a:extLst>
                <a:ext uri="{FF2B5EF4-FFF2-40B4-BE49-F238E27FC236}">
                  <a16:creationId xmlns:a16="http://schemas.microsoft.com/office/drawing/2014/main" id="{BEBAE503-3D4F-FCFF-3EAE-714B52719320}"/>
                </a:ext>
              </a:extLst>
            </p:cNvPr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5690;p85">
              <a:extLst>
                <a:ext uri="{FF2B5EF4-FFF2-40B4-BE49-F238E27FC236}">
                  <a16:creationId xmlns:a16="http://schemas.microsoft.com/office/drawing/2014/main" id="{45E367BB-5724-C5A6-F166-10A58C54C400}"/>
                </a:ext>
              </a:extLst>
            </p:cNvPr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5691;p85">
              <a:extLst>
                <a:ext uri="{FF2B5EF4-FFF2-40B4-BE49-F238E27FC236}">
                  <a16:creationId xmlns:a16="http://schemas.microsoft.com/office/drawing/2014/main" id="{12984EDD-0464-7B3B-94D2-05A73A8C0BA2}"/>
                </a:ext>
              </a:extLst>
            </p:cNvPr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5692;p85">
              <a:extLst>
                <a:ext uri="{FF2B5EF4-FFF2-40B4-BE49-F238E27FC236}">
                  <a16:creationId xmlns:a16="http://schemas.microsoft.com/office/drawing/2014/main" id="{ABCBB330-4708-12BA-90E2-C1C81B648267}"/>
                </a:ext>
              </a:extLst>
            </p:cNvPr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5693;p85">
              <a:extLst>
                <a:ext uri="{FF2B5EF4-FFF2-40B4-BE49-F238E27FC236}">
                  <a16:creationId xmlns:a16="http://schemas.microsoft.com/office/drawing/2014/main" id="{3880B6BE-EC19-94B5-CC30-E0B4A038ED82}"/>
                </a:ext>
              </a:extLst>
            </p:cNvPr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5694;p85">
              <a:extLst>
                <a:ext uri="{FF2B5EF4-FFF2-40B4-BE49-F238E27FC236}">
                  <a16:creationId xmlns:a16="http://schemas.microsoft.com/office/drawing/2014/main" id="{DA7E2BCC-1485-098F-D96C-6515AA703E41}"/>
                </a:ext>
              </a:extLst>
            </p:cNvPr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5695;p85">
              <a:extLst>
                <a:ext uri="{FF2B5EF4-FFF2-40B4-BE49-F238E27FC236}">
                  <a16:creationId xmlns:a16="http://schemas.microsoft.com/office/drawing/2014/main" id="{87DA0012-49C4-23B4-BEB9-49D34D8C8486}"/>
                </a:ext>
              </a:extLst>
            </p:cNvPr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5696;p85">
              <a:extLst>
                <a:ext uri="{FF2B5EF4-FFF2-40B4-BE49-F238E27FC236}">
                  <a16:creationId xmlns:a16="http://schemas.microsoft.com/office/drawing/2014/main" id="{10CA8418-C1D0-3885-6748-CC3E9638D075}"/>
                </a:ext>
              </a:extLst>
            </p:cNvPr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5697;p85">
              <a:extLst>
                <a:ext uri="{FF2B5EF4-FFF2-40B4-BE49-F238E27FC236}">
                  <a16:creationId xmlns:a16="http://schemas.microsoft.com/office/drawing/2014/main" id="{04C9E158-E725-2274-72AA-12F4AFC59835}"/>
                </a:ext>
              </a:extLst>
            </p:cNvPr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5698;p85">
              <a:extLst>
                <a:ext uri="{FF2B5EF4-FFF2-40B4-BE49-F238E27FC236}">
                  <a16:creationId xmlns:a16="http://schemas.microsoft.com/office/drawing/2014/main" id="{31385C98-906D-1653-3E68-E45F5B4C4E3E}"/>
                </a:ext>
              </a:extLst>
            </p:cNvPr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5699;p85">
              <a:extLst>
                <a:ext uri="{FF2B5EF4-FFF2-40B4-BE49-F238E27FC236}">
                  <a16:creationId xmlns:a16="http://schemas.microsoft.com/office/drawing/2014/main" id="{D8BE6BF5-8DF1-6620-5CCF-85C076BFAE89}"/>
                </a:ext>
              </a:extLst>
            </p:cNvPr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5700;p85">
              <a:extLst>
                <a:ext uri="{FF2B5EF4-FFF2-40B4-BE49-F238E27FC236}">
                  <a16:creationId xmlns:a16="http://schemas.microsoft.com/office/drawing/2014/main" id="{44922C1C-7B6E-6D03-D7B6-13723E737C31}"/>
                </a:ext>
              </a:extLst>
            </p:cNvPr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5701;p85">
              <a:extLst>
                <a:ext uri="{FF2B5EF4-FFF2-40B4-BE49-F238E27FC236}">
                  <a16:creationId xmlns:a16="http://schemas.microsoft.com/office/drawing/2014/main" id="{30FCB6C5-9DEC-12BE-786A-5CC1A1DB4439}"/>
                </a:ext>
              </a:extLst>
            </p:cNvPr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5702;p85">
              <a:extLst>
                <a:ext uri="{FF2B5EF4-FFF2-40B4-BE49-F238E27FC236}">
                  <a16:creationId xmlns:a16="http://schemas.microsoft.com/office/drawing/2014/main" id="{B5245D25-A34D-91F3-00ED-679F2330572F}"/>
                </a:ext>
              </a:extLst>
            </p:cNvPr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5703;p85">
              <a:extLst>
                <a:ext uri="{FF2B5EF4-FFF2-40B4-BE49-F238E27FC236}">
                  <a16:creationId xmlns:a16="http://schemas.microsoft.com/office/drawing/2014/main" id="{8290624A-CB57-9BB9-F553-DC7A0ADBDB74}"/>
                </a:ext>
              </a:extLst>
            </p:cNvPr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5704;p85">
              <a:extLst>
                <a:ext uri="{FF2B5EF4-FFF2-40B4-BE49-F238E27FC236}">
                  <a16:creationId xmlns:a16="http://schemas.microsoft.com/office/drawing/2014/main" id="{CE9512C8-B6BF-BFE1-75D3-47A772A12734}"/>
                </a:ext>
              </a:extLst>
            </p:cNvPr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5705;p85">
              <a:extLst>
                <a:ext uri="{FF2B5EF4-FFF2-40B4-BE49-F238E27FC236}">
                  <a16:creationId xmlns:a16="http://schemas.microsoft.com/office/drawing/2014/main" id="{CB8CDBCD-45FA-4B2D-D1DF-E890389D949F}"/>
                </a:ext>
              </a:extLst>
            </p:cNvPr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5706;p85">
              <a:extLst>
                <a:ext uri="{FF2B5EF4-FFF2-40B4-BE49-F238E27FC236}">
                  <a16:creationId xmlns:a16="http://schemas.microsoft.com/office/drawing/2014/main" id="{7116363F-443D-2D75-1EBA-EF1CEC57D094}"/>
                </a:ext>
              </a:extLst>
            </p:cNvPr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5707;p85">
              <a:extLst>
                <a:ext uri="{FF2B5EF4-FFF2-40B4-BE49-F238E27FC236}">
                  <a16:creationId xmlns:a16="http://schemas.microsoft.com/office/drawing/2014/main" id="{BDEB11C9-03BD-3A88-E476-B3F0C5A561C4}"/>
                </a:ext>
              </a:extLst>
            </p:cNvPr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5708;p85">
              <a:extLst>
                <a:ext uri="{FF2B5EF4-FFF2-40B4-BE49-F238E27FC236}">
                  <a16:creationId xmlns:a16="http://schemas.microsoft.com/office/drawing/2014/main" id="{C45EA30E-5315-3A41-1C40-B6B2B81D1CE3}"/>
                </a:ext>
              </a:extLst>
            </p:cNvPr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5709;p85">
              <a:extLst>
                <a:ext uri="{FF2B5EF4-FFF2-40B4-BE49-F238E27FC236}">
                  <a16:creationId xmlns:a16="http://schemas.microsoft.com/office/drawing/2014/main" id="{4FCC72C3-B04D-38D5-583F-6E65193B8BCF}"/>
                </a:ext>
              </a:extLst>
            </p:cNvPr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5710;p85">
              <a:extLst>
                <a:ext uri="{FF2B5EF4-FFF2-40B4-BE49-F238E27FC236}">
                  <a16:creationId xmlns:a16="http://schemas.microsoft.com/office/drawing/2014/main" id="{E2B444FF-22DB-2A2B-DF8F-FD15108F4A27}"/>
                </a:ext>
              </a:extLst>
            </p:cNvPr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5711;p85">
              <a:extLst>
                <a:ext uri="{FF2B5EF4-FFF2-40B4-BE49-F238E27FC236}">
                  <a16:creationId xmlns:a16="http://schemas.microsoft.com/office/drawing/2014/main" id="{BF35F804-7B7E-9C5E-582D-477A5F8BA7DB}"/>
                </a:ext>
              </a:extLst>
            </p:cNvPr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5712;p85">
              <a:extLst>
                <a:ext uri="{FF2B5EF4-FFF2-40B4-BE49-F238E27FC236}">
                  <a16:creationId xmlns:a16="http://schemas.microsoft.com/office/drawing/2014/main" id="{76CBB6ED-397E-FB5B-EAE5-4A767F954C6F}"/>
                </a:ext>
              </a:extLst>
            </p:cNvPr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5713;p85">
              <a:extLst>
                <a:ext uri="{FF2B5EF4-FFF2-40B4-BE49-F238E27FC236}">
                  <a16:creationId xmlns:a16="http://schemas.microsoft.com/office/drawing/2014/main" id="{3316D644-DD5C-62E5-314C-C3D5860EEE63}"/>
                </a:ext>
              </a:extLst>
            </p:cNvPr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5714;p85">
              <a:extLst>
                <a:ext uri="{FF2B5EF4-FFF2-40B4-BE49-F238E27FC236}">
                  <a16:creationId xmlns:a16="http://schemas.microsoft.com/office/drawing/2014/main" id="{D1641790-35CD-B76D-8609-CD050FFB1491}"/>
                </a:ext>
              </a:extLst>
            </p:cNvPr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5715;p85">
              <a:extLst>
                <a:ext uri="{FF2B5EF4-FFF2-40B4-BE49-F238E27FC236}">
                  <a16:creationId xmlns:a16="http://schemas.microsoft.com/office/drawing/2014/main" id="{E2C4CCB3-9940-7D9F-06C1-327297355986}"/>
                </a:ext>
              </a:extLst>
            </p:cNvPr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5716;p85">
              <a:extLst>
                <a:ext uri="{FF2B5EF4-FFF2-40B4-BE49-F238E27FC236}">
                  <a16:creationId xmlns:a16="http://schemas.microsoft.com/office/drawing/2014/main" id="{22522DAE-5183-7F50-40AF-8435EF1A23EF}"/>
                </a:ext>
              </a:extLst>
            </p:cNvPr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5717;p85">
              <a:extLst>
                <a:ext uri="{FF2B5EF4-FFF2-40B4-BE49-F238E27FC236}">
                  <a16:creationId xmlns:a16="http://schemas.microsoft.com/office/drawing/2014/main" id="{D5CC96B1-8ADB-5EF4-0DA7-B5A403094376}"/>
                </a:ext>
              </a:extLst>
            </p:cNvPr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5718;p85">
              <a:extLst>
                <a:ext uri="{FF2B5EF4-FFF2-40B4-BE49-F238E27FC236}">
                  <a16:creationId xmlns:a16="http://schemas.microsoft.com/office/drawing/2014/main" id="{E8C3038D-F0FD-BFBC-8BED-866587AF3839}"/>
                </a:ext>
              </a:extLst>
            </p:cNvPr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5719;p85">
              <a:extLst>
                <a:ext uri="{FF2B5EF4-FFF2-40B4-BE49-F238E27FC236}">
                  <a16:creationId xmlns:a16="http://schemas.microsoft.com/office/drawing/2014/main" id="{0EAE5096-D574-0E86-4CD5-E42F7F6A3284}"/>
                </a:ext>
              </a:extLst>
            </p:cNvPr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5720;p85">
              <a:extLst>
                <a:ext uri="{FF2B5EF4-FFF2-40B4-BE49-F238E27FC236}">
                  <a16:creationId xmlns:a16="http://schemas.microsoft.com/office/drawing/2014/main" id="{4A8BDC6B-3528-5741-5C5E-F7B4B47BA326}"/>
                </a:ext>
              </a:extLst>
            </p:cNvPr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5721;p85">
              <a:extLst>
                <a:ext uri="{FF2B5EF4-FFF2-40B4-BE49-F238E27FC236}">
                  <a16:creationId xmlns:a16="http://schemas.microsoft.com/office/drawing/2014/main" id="{83C3687E-EBCA-7F14-0E04-2A98D6F04297}"/>
                </a:ext>
              </a:extLst>
            </p:cNvPr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5722;p85">
              <a:extLst>
                <a:ext uri="{FF2B5EF4-FFF2-40B4-BE49-F238E27FC236}">
                  <a16:creationId xmlns:a16="http://schemas.microsoft.com/office/drawing/2014/main" id="{A07F807F-6F86-E573-C0BB-496584D07796}"/>
                </a:ext>
              </a:extLst>
            </p:cNvPr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5723;p85">
              <a:extLst>
                <a:ext uri="{FF2B5EF4-FFF2-40B4-BE49-F238E27FC236}">
                  <a16:creationId xmlns:a16="http://schemas.microsoft.com/office/drawing/2014/main" id="{0EF96002-2478-6E8B-045F-3099262A62AB}"/>
                </a:ext>
              </a:extLst>
            </p:cNvPr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5724;p85">
              <a:extLst>
                <a:ext uri="{FF2B5EF4-FFF2-40B4-BE49-F238E27FC236}">
                  <a16:creationId xmlns:a16="http://schemas.microsoft.com/office/drawing/2014/main" id="{47087D6F-A89F-E004-A44B-6D85C7360C7D}"/>
                </a:ext>
              </a:extLst>
            </p:cNvPr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5725;p85">
              <a:extLst>
                <a:ext uri="{FF2B5EF4-FFF2-40B4-BE49-F238E27FC236}">
                  <a16:creationId xmlns:a16="http://schemas.microsoft.com/office/drawing/2014/main" id="{AEDB20DA-2EED-28DF-B024-C084D0E86866}"/>
                </a:ext>
              </a:extLst>
            </p:cNvPr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5726;p85">
              <a:extLst>
                <a:ext uri="{FF2B5EF4-FFF2-40B4-BE49-F238E27FC236}">
                  <a16:creationId xmlns:a16="http://schemas.microsoft.com/office/drawing/2014/main" id="{20F0F903-749F-7354-6932-A89F2BB83E8A}"/>
                </a:ext>
              </a:extLst>
            </p:cNvPr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5727;p85">
              <a:extLst>
                <a:ext uri="{FF2B5EF4-FFF2-40B4-BE49-F238E27FC236}">
                  <a16:creationId xmlns:a16="http://schemas.microsoft.com/office/drawing/2014/main" id="{0D0BD327-5D60-89D0-6054-6C0AA9F99B8C}"/>
                </a:ext>
              </a:extLst>
            </p:cNvPr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5728;p85">
              <a:extLst>
                <a:ext uri="{FF2B5EF4-FFF2-40B4-BE49-F238E27FC236}">
                  <a16:creationId xmlns:a16="http://schemas.microsoft.com/office/drawing/2014/main" id="{F25FBFF9-6B6E-0273-52FB-E77FE9EE1FC6}"/>
                </a:ext>
              </a:extLst>
            </p:cNvPr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5729;p85">
              <a:extLst>
                <a:ext uri="{FF2B5EF4-FFF2-40B4-BE49-F238E27FC236}">
                  <a16:creationId xmlns:a16="http://schemas.microsoft.com/office/drawing/2014/main" id="{F875F85E-C7B9-0419-8C27-E521BD825A3D}"/>
                </a:ext>
              </a:extLst>
            </p:cNvPr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5730;p85">
              <a:extLst>
                <a:ext uri="{FF2B5EF4-FFF2-40B4-BE49-F238E27FC236}">
                  <a16:creationId xmlns:a16="http://schemas.microsoft.com/office/drawing/2014/main" id="{01396ADE-0EDE-C677-1576-1554DE587ACB}"/>
                </a:ext>
              </a:extLst>
            </p:cNvPr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5731;p85">
              <a:extLst>
                <a:ext uri="{FF2B5EF4-FFF2-40B4-BE49-F238E27FC236}">
                  <a16:creationId xmlns:a16="http://schemas.microsoft.com/office/drawing/2014/main" id="{11AD5994-1458-1AC8-F81C-355D7AAFF2A4}"/>
                </a:ext>
              </a:extLst>
            </p:cNvPr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5732;p85">
              <a:extLst>
                <a:ext uri="{FF2B5EF4-FFF2-40B4-BE49-F238E27FC236}">
                  <a16:creationId xmlns:a16="http://schemas.microsoft.com/office/drawing/2014/main" id="{61AE560C-57FB-F598-7CBE-57B77B740434}"/>
                </a:ext>
              </a:extLst>
            </p:cNvPr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5733;p85">
              <a:extLst>
                <a:ext uri="{FF2B5EF4-FFF2-40B4-BE49-F238E27FC236}">
                  <a16:creationId xmlns:a16="http://schemas.microsoft.com/office/drawing/2014/main" id="{9DEB192D-8E89-DEC7-7570-8388AB388F21}"/>
                </a:ext>
              </a:extLst>
            </p:cNvPr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5734;p85">
              <a:extLst>
                <a:ext uri="{FF2B5EF4-FFF2-40B4-BE49-F238E27FC236}">
                  <a16:creationId xmlns:a16="http://schemas.microsoft.com/office/drawing/2014/main" id="{AF288822-FC34-B97B-E4C2-0DFB075F5000}"/>
                </a:ext>
              </a:extLst>
            </p:cNvPr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5735;p85">
              <a:extLst>
                <a:ext uri="{FF2B5EF4-FFF2-40B4-BE49-F238E27FC236}">
                  <a16:creationId xmlns:a16="http://schemas.microsoft.com/office/drawing/2014/main" id="{17E73741-247B-331C-8418-5603F996BDF0}"/>
                </a:ext>
              </a:extLst>
            </p:cNvPr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5736;p85">
              <a:extLst>
                <a:ext uri="{FF2B5EF4-FFF2-40B4-BE49-F238E27FC236}">
                  <a16:creationId xmlns:a16="http://schemas.microsoft.com/office/drawing/2014/main" id="{28954959-B07F-6B53-9131-EDC0885B3CFB}"/>
                </a:ext>
              </a:extLst>
            </p:cNvPr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5737;p85">
              <a:extLst>
                <a:ext uri="{FF2B5EF4-FFF2-40B4-BE49-F238E27FC236}">
                  <a16:creationId xmlns:a16="http://schemas.microsoft.com/office/drawing/2014/main" id="{804A0596-B417-E383-8DD1-4D81CC19898A}"/>
                </a:ext>
              </a:extLst>
            </p:cNvPr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5738;p85">
              <a:extLst>
                <a:ext uri="{FF2B5EF4-FFF2-40B4-BE49-F238E27FC236}">
                  <a16:creationId xmlns:a16="http://schemas.microsoft.com/office/drawing/2014/main" id="{CC158EF0-D641-5FB4-CF1F-8BC175F88717}"/>
                </a:ext>
              </a:extLst>
            </p:cNvPr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5739;p85">
              <a:extLst>
                <a:ext uri="{FF2B5EF4-FFF2-40B4-BE49-F238E27FC236}">
                  <a16:creationId xmlns:a16="http://schemas.microsoft.com/office/drawing/2014/main" id="{3483FB80-9045-2F91-9513-950463E46ED2}"/>
                </a:ext>
              </a:extLst>
            </p:cNvPr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5740;p85">
              <a:extLst>
                <a:ext uri="{FF2B5EF4-FFF2-40B4-BE49-F238E27FC236}">
                  <a16:creationId xmlns:a16="http://schemas.microsoft.com/office/drawing/2014/main" id="{7ADA7EAB-C43D-F9E0-99C7-7210F8E0CC67}"/>
                </a:ext>
              </a:extLst>
            </p:cNvPr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5741;p85">
              <a:extLst>
                <a:ext uri="{FF2B5EF4-FFF2-40B4-BE49-F238E27FC236}">
                  <a16:creationId xmlns:a16="http://schemas.microsoft.com/office/drawing/2014/main" id="{8321F037-A6B9-BFE4-554E-F3B070B7C10B}"/>
                </a:ext>
              </a:extLst>
            </p:cNvPr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5742;p85">
              <a:extLst>
                <a:ext uri="{FF2B5EF4-FFF2-40B4-BE49-F238E27FC236}">
                  <a16:creationId xmlns:a16="http://schemas.microsoft.com/office/drawing/2014/main" id="{9D14CBEF-AEF1-8091-9AC3-DC2056D7322C}"/>
                </a:ext>
              </a:extLst>
            </p:cNvPr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5743;p85">
              <a:extLst>
                <a:ext uri="{FF2B5EF4-FFF2-40B4-BE49-F238E27FC236}">
                  <a16:creationId xmlns:a16="http://schemas.microsoft.com/office/drawing/2014/main" id="{7015EAF4-3009-B012-E42F-66100450E265}"/>
                </a:ext>
              </a:extLst>
            </p:cNvPr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5744;p85">
              <a:extLst>
                <a:ext uri="{FF2B5EF4-FFF2-40B4-BE49-F238E27FC236}">
                  <a16:creationId xmlns:a16="http://schemas.microsoft.com/office/drawing/2014/main" id="{F5E571B9-EB09-2CB8-B1B7-D6626205EA43}"/>
                </a:ext>
              </a:extLst>
            </p:cNvPr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5745;p85">
              <a:extLst>
                <a:ext uri="{FF2B5EF4-FFF2-40B4-BE49-F238E27FC236}">
                  <a16:creationId xmlns:a16="http://schemas.microsoft.com/office/drawing/2014/main" id="{1164F1BA-7E1B-1976-5692-5839F4A7609F}"/>
                </a:ext>
              </a:extLst>
            </p:cNvPr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5746;p85">
              <a:extLst>
                <a:ext uri="{FF2B5EF4-FFF2-40B4-BE49-F238E27FC236}">
                  <a16:creationId xmlns:a16="http://schemas.microsoft.com/office/drawing/2014/main" id="{E42C723A-EF5C-29A7-5A03-E951AA237505}"/>
                </a:ext>
              </a:extLst>
            </p:cNvPr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5747;p85">
              <a:extLst>
                <a:ext uri="{FF2B5EF4-FFF2-40B4-BE49-F238E27FC236}">
                  <a16:creationId xmlns:a16="http://schemas.microsoft.com/office/drawing/2014/main" id="{6CD8A225-C6C5-F084-6816-FA6FE9B451BE}"/>
                </a:ext>
              </a:extLst>
            </p:cNvPr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5748;p85">
              <a:extLst>
                <a:ext uri="{FF2B5EF4-FFF2-40B4-BE49-F238E27FC236}">
                  <a16:creationId xmlns:a16="http://schemas.microsoft.com/office/drawing/2014/main" id="{F7C59D87-EC84-683E-0D2E-A8AFF8B92F1B}"/>
                </a:ext>
              </a:extLst>
            </p:cNvPr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5749;p85">
              <a:extLst>
                <a:ext uri="{FF2B5EF4-FFF2-40B4-BE49-F238E27FC236}">
                  <a16:creationId xmlns:a16="http://schemas.microsoft.com/office/drawing/2014/main" id="{FAB9C93E-EC89-0D82-D30E-FED39763B776}"/>
                </a:ext>
              </a:extLst>
            </p:cNvPr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5750;p85">
              <a:extLst>
                <a:ext uri="{FF2B5EF4-FFF2-40B4-BE49-F238E27FC236}">
                  <a16:creationId xmlns:a16="http://schemas.microsoft.com/office/drawing/2014/main" id="{EA895228-A238-F9EB-1134-0103D46F7AF4}"/>
                </a:ext>
              </a:extLst>
            </p:cNvPr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5751;p85">
              <a:extLst>
                <a:ext uri="{FF2B5EF4-FFF2-40B4-BE49-F238E27FC236}">
                  <a16:creationId xmlns:a16="http://schemas.microsoft.com/office/drawing/2014/main" id="{42509A8A-0AA2-F273-618F-E21D89CDC8E2}"/>
                </a:ext>
              </a:extLst>
            </p:cNvPr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5752;p85">
              <a:extLst>
                <a:ext uri="{FF2B5EF4-FFF2-40B4-BE49-F238E27FC236}">
                  <a16:creationId xmlns:a16="http://schemas.microsoft.com/office/drawing/2014/main" id="{41C0B7DB-F624-8DC0-5815-A698861CAD38}"/>
                </a:ext>
              </a:extLst>
            </p:cNvPr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5753;p85">
              <a:extLst>
                <a:ext uri="{FF2B5EF4-FFF2-40B4-BE49-F238E27FC236}">
                  <a16:creationId xmlns:a16="http://schemas.microsoft.com/office/drawing/2014/main" id="{009F8A04-FDBE-29E9-DE07-39AA66C3F47A}"/>
                </a:ext>
              </a:extLst>
            </p:cNvPr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5754;p85">
              <a:extLst>
                <a:ext uri="{FF2B5EF4-FFF2-40B4-BE49-F238E27FC236}">
                  <a16:creationId xmlns:a16="http://schemas.microsoft.com/office/drawing/2014/main" id="{4051CD1D-5A6F-B405-BBAB-1D96CB8B6E37}"/>
                </a:ext>
              </a:extLst>
            </p:cNvPr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5755;p85">
              <a:extLst>
                <a:ext uri="{FF2B5EF4-FFF2-40B4-BE49-F238E27FC236}">
                  <a16:creationId xmlns:a16="http://schemas.microsoft.com/office/drawing/2014/main" id="{730F9D2D-7815-F91D-0004-61308756A91F}"/>
                </a:ext>
              </a:extLst>
            </p:cNvPr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5756;p85">
              <a:extLst>
                <a:ext uri="{FF2B5EF4-FFF2-40B4-BE49-F238E27FC236}">
                  <a16:creationId xmlns:a16="http://schemas.microsoft.com/office/drawing/2014/main" id="{872E5433-5B3E-1884-020D-61DD450FFC93}"/>
                </a:ext>
              </a:extLst>
            </p:cNvPr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5757;p85">
              <a:extLst>
                <a:ext uri="{FF2B5EF4-FFF2-40B4-BE49-F238E27FC236}">
                  <a16:creationId xmlns:a16="http://schemas.microsoft.com/office/drawing/2014/main" id="{9D118AC5-FFA4-514A-050A-0244471F30E3}"/>
                </a:ext>
              </a:extLst>
            </p:cNvPr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5758;p85">
              <a:extLst>
                <a:ext uri="{FF2B5EF4-FFF2-40B4-BE49-F238E27FC236}">
                  <a16:creationId xmlns:a16="http://schemas.microsoft.com/office/drawing/2014/main" id="{969EEC52-0FFF-B4B3-000F-58CE5F27A861}"/>
                </a:ext>
              </a:extLst>
            </p:cNvPr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5759;p85">
              <a:extLst>
                <a:ext uri="{FF2B5EF4-FFF2-40B4-BE49-F238E27FC236}">
                  <a16:creationId xmlns:a16="http://schemas.microsoft.com/office/drawing/2014/main" id="{598D5407-D29B-6D5B-762B-1809FCD2500A}"/>
                </a:ext>
              </a:extLst>
            </p:cNvPr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5760;p85">
              <a:extLst>
                <a:ext uri="{FF2B5EF4-FFF2-40B4-BE49-F238E27FC236}">
                  <a16:creationId xmlns:a16="http://schemas.microsoft.com/office/drawing/2014/main" id="{5967C3DB-1CCB-2238-2A10-CC75298564FA}"/>
                </a:ext>
              </a:extLst>
            </p:cNvPr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5761;p85">
              <a:extLst>
                <a:ext uri="{FF2B5EF4-FFF2-40B4-BE49-F238E27FC236}">
                  <a16:creationId xmlns:a16="http://schemas.microsoft.com/office/drawing/2014/main" id="{8C5EF8B0-36B7-3442-1C82-9FC57A2217D4}"/>
                </a:ext>
              </a:extLst>
            </p:cNvPr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5762;p85">
              <a:extLst>
                <a:ext uri="{FF2B5EF4-FFF2-40B4-BE49-F238E27FC236}">
                  <a16:creationId xmlns:a16="http://schemas.microsoft.com/office/drawing/2014/main" id="{7F1D03B8-B03D-10EC-EF2C-29DE8CEBAEB5}"/>
                </a:ext>
              </a:extLst>
            </p:cNvPr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5763;p85">
              <a:extLst>
                <a:ext uri="{FF2B5EF4-FFF2-40B4-BE49-F238E27FC236}">
                  <a16:creationId xmlns:a16="http://schemas.microsoft.com/office/drawing/2014/main" id="{C549C939-D4AD-0209-0B8D-FA64B97AA199}"/>
                </a:ext>
              </a:extLst>
            </p:cNvPr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5764;p85">
              <a:extLst>
                <a:ext uri="{FF2B5EF4-FFF2-40B4-BE49-F238E27FC236}">
                  <a16:creationId xmlns:a16="http://schemas.microsoft.com/office/drawing/2014/main" id="{2EED6241-5619-74AB-0182-943EA8AABD97}"/>
                </a:ext>
              </a:extLst>
            </p:cNvPr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5765;p85">
              <a:extLst>
                <a:ext uri="{FF2B5EF4-FFF2-40B4-BE49-F238E27FC236}">
                  <a16:creationId xmlns:a16="http://schemas.microsoft.com/office/drawing/2014/main" id="{F7456A47-C616-194D-73FD-FB8C76943783}"/>
                </a:ext>
              </a:extLst>
            </p:cNvPr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5766;p85">
              <a:extLst>
                <a:ext uri="{FF2B5EF4-FFF2-40B4-BE49-F238E27FC236}">
                  <a16:creationId xmlns:a16="http://schemas.microsoft.com/office/drawing/2014/main" id="{DB64CBD0-80E0-21D2-0359-C6F0F6AAF8CF}"/>
                </a:ext>
              </a:extLst>
            </p:cNvPr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5767;p85">
              <a:extLst>
                <a:ext uri="{FF2B5EF4-FFF2-40B4-BE49-F238E27FC236}">
                  <a16:creationId xmlns:a16="http://schemas.microsoft.com/office/drawing/2014/main" id="{C59337CD-958D-4AF8-942C-0FD347D11278}"/>
                </a:ext>
              </a:extLst>
            </p:cNvPr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5768;p85">
              <a:extLst>
                <a:ext uri="{FF2B5EF4-FFF2-40B4-BE49-F238E27FC236}">
                  <a16:creationId xmlns:a16="http://schemas.microsoft.com/office/drawing/2014/main" id="{B496FB31-F503-51D5-BBB0-F43DA49EC8F3}"/>
                </a:ext>
              </a:extLst>
            </p:cNvPr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5769;p85">
              <a:extLst>
                <a:ext uri="{FF2B5EF4-FFF2-40B4-BE49-F238E27FC236}">
                  <a16:creationId xmlns:a16="http://schemas.microsoft.com/office/drawing/2014/main" id="{96775224-BFAA-90FD-A94D-9C7609019704}"/>
                </a:ext>
              </a:extLst>
            </p:cNvPr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5770;p85">
              <a:extLst>
                <a:ext uri="{FF2B5EF4-FFF2-40B4-BE49-F238E27FC236}">
                  <a16:creationId xmlns:a16="http://schemas.microsoft.com/office/drawing/2014/main" id="{DCDEB893-B1B6-03A2-E596-5278A5F9B783}"/>
                </a:ext>
              </a:extLst>
            </p:cNvPr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5771;p85">
              <a:extLst>
                <a:ext uri="{FF2B5EF4-FFF2-40B4-BE49-F238E27FC236}">
                  <a16:creationId xmlns:a16="http://schemas.microsoft.com/office/drawing/2014/main" id="{EFF28A05-6487-70B8-7C21-15F658F6C830}"/>
                </a:ext>
              </a:extLst>
            </p:cNvPr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5772;p85">
              <a:extLst>
                <a:ext uri="{FF2B5EF4-FFF2-40B4-BE49-F238E27FC236}">
                  <a16:creationId xmlns:a16="http://schemas.microsoft.com/office/drawing/2014/main" id="{BA28B923-B133-ECC7-0B47-E2D4035B7F14}"/>
                </a:ext>
              </a:extLst>
            </p:cNvPr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5773;p85">
              <a:extLst>
                <a:ext uri="{FF2B5EF4-FFF2-40B4-BE49-F238E27FC236}">
                  <a16:creationId xmlns:a16="http://schemas.microsoft.com/office/drawing/2014/main" id="{DE6EDFAE-EB8E-AFF6-EFEB-D374607A5141}"/>
                </a:ext>
              </a:extLst>
            </p:cNvPr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5774;p85">
              <a:extLst>
                <a:ext uri="{FF2B5EF4-FFF2-40B4-BE49-F238E27FC236}">
                  <a16:creationId xmlns:a16="http://schemas.microsoft.com/office/drawing/2014/main" id="{A264F68B-5B63-C8BC-06E3-4A503267882B}"/>
                </a:ext>
              </a:extLst>
            </p:cNvPr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5775;p85">
              <a:extLst>
                <a:ext uri="{FF2B5EF4-FFF2-40B4-BE49-F238E27FC236}">
                  <a16:creationId xmlns:a16="http://schemas.microsoft.com/office/drawing/2014/main" id="{167951DF-F6FD-7AF6-B07B-19BA08C5F185}"/>
                </a:ext>
              </a:extLst>
            </p:cNvPr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5776;p85">
              <a:extLst>
                <a:ext uri="{FF2B5EF4-FFF2-40B4-BE49-F238E27FC236}">
                  <a16:creationId xmlns:a16="http://schemas.microsoft.com/office/drawing/2014/main" id="{CF4738F7-162C-45F0-17D2-4866ED64159D}"/>
                </a:ext>
              </a:extLst>
            </p:cNvPr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5777;p85">
              <a:extLst>
                <a:ext uri="{FF2B5EF4-FFF2-40B4-BE49-F238E27FC236}">
                  <a16:creationId xmlns:a16="http://schemas.microsoft.com/office/drawing/2014/main" id="{2BAAFD43-124E-E4ED-B4D8-789AEF8605E8}"/>
                </a:ext>
              </a:extLst>
            </p:cNvPr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5778;p85">
              <a:extLst>
                <a:ext uri="{FF2B5EF4-FFF2-40B4-BE49-F238E27FC236}">
                  <a16:creationId xmlns:a16="http://schemas.microsoft.com/office/drawing/2014/main" id="{BA1AA0D7-0F4A-633F-5A3A-1FD2D5DD0CF6}"/>
                </a:ext>
              </a:extLst>
            </p:cNvPr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5779;p85">
              <a:extLst>
                <a:ext uri="{FF2B5EF4-FFF2-40B4-BE49-F238E27FC236}">
                  <a16:creationId xmlns:a16="http://schemas.microsoft.com/office/drawing/2014/main" id="{2A188AAF-7043-C066-0B4C-ABC3A7D0FB83}"/>
                </a:ext>
              </a:extLst>
            </p:cNvPr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5780;p85">
              <a:extLst>
                <a:ext uri="{FF2B5EF4-FFF2-40B4-BE49-F238E27FC236}">
                  <a16:creationId xmlns:a16="http://schemas.microsoft.com/office/drawing/2014/main" id="{B5A851CC-755C-6609-854F-F8461D629F3D}"/>
                </a:ext>
              </a:extLst>
            </p:cNvPr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5781;p85">
              <a:extLst>
                <a:ext uri="{FF2B5EF4-FFF2-40B4-BE49-F238E27FC236}">
                  <a16:creationId xmlns:a16="http://schemas.microsoft.com/office/drawing/2014/main" id="{F2C858B2-FAFC-3A03-2CC5-A024FF367080}"/>
                </a:ext>
              </a:extLst>
            </p:cNvPr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5782;p85">
              <a:extLst>
                <a:ext uri="{FF2B5EF4-FFF2-40B4-BE49-F238E27FC236}">
                  <a16:creationId xmlns:a16="http://schemas.microsoft.com/office/drawing/2014/main" id="{959C19D5-16A1-A7DE-55AB-980594570AB5}"/>
                </a:ext>
              </a:extLst>
            </p:cNvPr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5783;p85">
              <a:extLst>
                <a:ext uri="{FF2B5EF4-FFF2-40B4-BE49-F238E27FC236}">
                  <a16:creationId xmlns:a16="http://schemas.microsoft.com/office/drawing/2014/main" id="{B39990AA-55F6-A139-217F-2D52F440DB94}"/>
                </a:ext>
              </a:extLst>
            </p:cNvPr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5784;p85">
              <a:extLst>
                <a:ext uri="{FF2B5EF4-FFF2-40B4-BE49-F238E27FC236}">
                  <a16:creationId xmlns:a16="http://schemas.microsoft.com/office/drawing/2014/main" id="{1628540C-3F52-03F6-60A3-924B0C4C8FE0}"/>
                </a:ext>
              </a:extLst>
            </p:cNvPr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5785;p85">
              <a:extLst>
                <a:ext uri="{FF2B5EF4-FFF2-40B4-BE49-F238E27FC236}">
                  <a16:creationId xmlns:a16="http://schemas.microsoft.com/office/drawing/2014/main" id="{E61B7FBA-A463-DA0C-7608-1C301FD7A345}"/>
                </a:ext>
              </a:extLst>
            </p:cNvPr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5786;p85">
              <a:extLst>
                <a:ext uri="{FF2B5EF4-FFF2-40B4-BE49-F238E27FC236}">
                  <a16:creationId xmlns:a16="http://schemas.microsoft.com/office/drawing/2014/main" id="{B72EBB02-33E5-15BB-104D-C319F6CB1EEA}"/>
                </a:ext>
              </a:extLst>
            </p:cNvPr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5787;p85">
              <a:extLst>
                <a:ext uri="{FF2B5EF4-FFF2-40B4-BE49-F238E27FC236}">
                  <a16:creationId xmlns:a16="http://schemas.microsoft.com/office/drawing/2014/main" id="{B23322B8-24D3-294F-C17A-216011ADBA6C}"/>
                </a:ext>
              </a:extLst>
            </p:cNvPr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5788;p85">
              <a:extLst>
                <a:ext uri="{FF2B5EF4-FFF2-40B4-BE49-F238E27FC236}">
                  <a16:creationId xmlns:a16="http://schemas.microsoft.com/office/drawing/2014/main" id="{356221FF-2BB1-CED6-2392-9AB28C810FAC}"/>
                </a:ext>
              </a:extLst>
            </p:cNvPr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5789;p85">
              <a:extLst>
                <a:ext uri="{FF2B5EF4-FFF2-40B4-BE49-F238E27FC236}">
                  <a16:creationId xmlns:a16="http://schemas.microsoft.com/office/drawing/2014/main" id="{56AAD902-95CB-F822-4F81-470FA3F86120}"/>
                </a:ext>
              </a:extLst>
            </p:cNvPr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5790;p85">
              <a:extLst>
                <a:ext uri="{FF2B5EF4-FFF2-40B4-BE49-F238E27FC236}">
                  <a16:creationId xmlns:a16="http://schemas.microsoft.com/office/drawing/2014/main" id="{764CCD5D-597D-F86F-14C7-2BB5B33ED695}"/>
                </a:ext>
              </a:extLst>
            </p:cNvPr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5791;p85">
              <a:extLst>
                <a:ext uri="{FF2B5EF4-FFF2-40B4-BE49-F238E27FC236}">
                  <a16:creationId xmlns:a16="http://schemas.microsoft.com/office/drawing/2014/main" id="{DC24E7DC-DA82-37DF-7234-B3601525FB66}"/>
                </a:ext>
              </a:extLst>
            </p:cNvPr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5792;p85">
              <a:extLst>
                <a:ext uri="{FF2B5EF4-FFF2-40B4-BE49-F238E27FC236}">
                  <a16:creationId xmlns:a16="http://schemas.microsoft.com/office/drawing/2014/main" id="{D2814094-2DEE-D6BD-7BD8-3346E35A53EA}"/>
                </a:ext>
              </a:extLst>
            </p:cNvPr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5793;p85">
              <a:extLst>
                <a:ext uri="{FF2B5EF4-FFF2-40B4-BE49-F238E27FC236}">
                  <a16:creationId xmlns:a16="http://schemas.microsoft.com/office/drawing/2014/main" id="{D44B7A46-D79F-480C-4D3F-5D32492D69C5}"/>
                </a:ext>
              </a:extLst>
            </p:cNvPr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5794;p85">
              <a:extLst>
                <a:ext uri="{FF2B5EF4-FFF2-40B4-BE49-F238E27FC236}">
                  <a16:creationId xmlns:a16="http://schemas.microsoft.com/office/drawing/2014/main" id="{D832B6B8-A9C0-E28B-1CD7-1DEB046737FD}"/>
                </a:ext>
              </a:extLst>
            </p:cNvPr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5795;p85">
              <a:extLst>
                <a:ext uri="{FF2B5EF4-FFF2-40B4-BE49-F238E27FC236}">
                  <a16:creationId xmlns:a16="http://schemas.microsoft.com/office/drawing/2014/main" id="{B6B2E7EC-1625-1ED6-7EEC-90A35C0F0E2D}"/>
                </a:ext>
              </a:extLst>
            </p:cNvPr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5796;p85">
              <a:extLst>
                <a:ext uri="{FF2B5EF4-FFF2-40B4-BE49-F238E27FC236}">
                  <a16:creationId xmlns:a16="http://schemas.microsoft.com/office/drawing/2014/main" id="{9C20AE97-8EF1-7DA6-CC7A-BC62937D4A2B}"/>
                </a:ext>
              </a:extLst>
            </p:cNvPr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5797;p85">
              <a:extLst>
                <a:ext uri="{FF2B5EF4-FFF2-40B4-BE49-F238E27FC236}">
                  <a16:creationId xmlns:a16="http://schemas.microsoft.com/office/drawing/2014/main" id="{6A5D72A6-7CEB-E684-0758-BA6A85EA8EBF}"/>
                </a:ext>
              </a:extLst>
            </p:cNvPr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5798;p85">
              <a:extLst>
                <a:ext uri="{FF2B5EF4-FFF2-40B4-BE49-F238E27FC236}">
                  <a16:creationId xmlns:a16="http://schemas.microsoft.com/office/drawing/2014/main" id="{2A0B1524-D625-8EC6-BBC3-14D8BF9AC3D5}"/>
                </a:ext>
              </a:extLst>
            </p:cNvPr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5799;p85">
              <a:extLst>
                <a:ext uri="{FF2B5EF4-FFF2-40B4-BE49-F238E27FC236}">
                  <a16:creationId xmlns:a16="http://schemas.microsoft.com/office/drawing/2014/main" id="{5EBD7C5C-EBCD-6294-76E3-C878ED7EF7DE}"/>
                </a:ext>
              </a:extLst>
            </p:cNvPr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5800;p85">
              <a:extLst>
                <a:ext uri="{FF2B5EF4-FFF2-40B4-BE49-F238E27FC236}">
                  <a16:creationId xmlns:a16="http://schemas.microsoft.com/office/drawing/2014/main" id="{821BDBDF-9FC7-3D34-BDC9-6EA44565E13B}"/>
                </a:ext>
              </a:extLst>
            </p:cNvPr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5801;p85">
              <a:extLst>
                <a:ext uri="{FF2B5EF4-FFF2-40B4-BE49-F238E27FC236}">
                  <a16:creationId xmlns:a16="http://schemas.microsoft.com/office/drawing/2014/main" id="{8487D2D9-3BD9-F35C-B255-A74D8244B754}"/>
                </a:ext>
              </a:extLst>
            </p:cNvPr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5802;p85">
              <a:extLst>
                <a:ext uri="{FF2B5EF4-FFF2-40B4-BE49-F238E27FC236}">
                  <a16:creationId xmlns:a16="http://schemas.microsoft.com/office/drawing/2014/main" id="{4159117E-957E-AFA1-0FDC-136177E6CE35}"/>
                </a:ext>
              </a:extLst>
            </p:cNvPr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5803;p85">
              <a:extLst>
                <a:ext uri="{FF2B5EF4-FFF2-40B4-BE49-F238E27FC236}">
                  <a16:creationId xmlns:a16="http://schemas.microsoft.com/office/drawing/2014/main" id="{EAA8D0E0-E4CD-0E7F-45D2-CB7DEFD56E97}"/>
                </a:ext>
              </a:extLst>
            </p:cNvPr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5804;p85">
              <a:extLst>
                <a:ext uri="{FF2B5EF4-FFF2-40B4-BE49-F238E27FC236}">
                  <a16:creationId xmlns:a16="http://schemas.microsoft.com/office/drawing/2014/main" id="{767B8B10-2D2C-B49B-B7CE-F2489945AAC6}"/>
                </a:ext>
              </a:extLst>
            </p:cNvPr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5805;p85">
              <a:extLst>
                <a:ext uri="{FF2B5EF4-FFF2-40B4-BE49-F238E27FC236}">
                  <a16:creationId xmlns:a16="http://schemas.microsoft.com/office/drawing/2014/main" id="{86F5E190-E957-326D-BF5B-C76980FD66BA}"/>
                </a:ext>
              </a:extLst>
            </p:cNvPr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5806;p85">
              <a:extLst>
                <a:ext uri="{FF2B5EF4-FFF2-40B4-BE49-F238E27FC236}">
                  <a16:creationId xmlns:a16="http://schemas.microsoft.com/office/drawing/2014/main" id="{18919EB7-074A-9FBF-5348-919C73F90838}"/>
                </a:ext>
              </a:extLst>
            </p:cNvPr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5807;p85">
              <a:extLst>
                <a:ext uri="{FF2B5EF4-FFF2-40B4-BE49-F238E27FC236}">
                  <a16:creationId xmlns:a16="http://schemas.microsoft.com/office/drawing/2014/main" id="{CD11007F-DC13-ABCB-593C-5DBED72F7833}"/>
                </a:ext>
              </a:extLst>
            </p:cNvPr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5808;p85">
              <a:extLst>
                <a:ext uri="{FF2B5EF4-FFF2-40B4-BE49-F238E27FC236}">
                  <a16:creationId xmlns:a16="http://schemas.microsoft.com/office/drawing/2014/main" id="{8274A5A9-59CA-7C76-44AB-EBB1C8AA5BAA}"/>
                </a:ext>
              </a:extLst>
            </p:cNvPr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5809;p85">
              <a:extLst>
                <a:ext uri="{FF2B5EF4-FFF2-40B4-BE49-F238E27FC236}">
                  <a16:creationId xmlns:a16="http://schemas.microsoft.com/office/drawing/2014/main" id="{423957E5-D3BF-341F-A5B1-401A52650E55}"/>
                </a:ext>
              </a:extLst>
            </p:cNvPr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5810;p85">
              <a:extLst>
                <a:ext uri="{FF2B5EF4-FFF2-40B4-BE49-F238E27FC236}">
                  <a16:creationId xmlns:a16="http://schemas.microsoft.com/office/drawing/2014/main" id="{DD9C2AFC-5A52-5A8D-8DB0-45F1789E02AA}"/>
                </a:ext>
              </a:extLst>
            </p:cNvPr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5811;p85">
              <a:extLst>
                <a:ext uri="{FF2B5EF4-FFF2-40B4-BE49-F238E27FC236}">
                  <a16:creationId xmlns:a16="http://schemas.microsoft.com/office/drawing/2014/main" id="{A6E91D2F-197E-11E7-A456-FED05AE53A7D}"/>
                </a:ext>
              </a:extLst>
            </p:cNvPr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5812;p85">
              <a:extLst>
                <a:ext uri="{FF2B5EF4-FFF2-40B4-BE49-F238E27FC236}">
                  <a16:creationId xmlns:a16="http://schemas.microsoft.com/office/drawing/2014/main" id="{865BD5EB-7E33-B028-1614-033F9490904B}"/>
                </a:ext>
              </a:extLst>
            </p:cNvPr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5813;p85">
              <a:extLst>
                <a:ext uri="{FF2B5EF4-FFF2-40B4-BE49-F238E27FC236}">
                  <a16:creationId xmlns:a16="http://schemas.microsoft.com/office/drawing/2014/main" id="{7461C7B0-B628-0FE7-150A-B5161B0470E5}"/>
                </a:ext>
              </a:extLst>
            </p:cNvPr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5814;p85">
              <a:extLst>
                <a:ext uri="{FF2B5EF4-FFF2-40B4-BE49-F238E27FC236}">
                  <a16:creationId xmlns:a16="http://schemas.microsoft.com/office/drawing/2014/main" id="{C096B1B8-FBEF-E501-7EBC-7BA25845611B}"/>
                </a:ext>
              </a:extLst>
            </p:cNvPr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5815;p85">
              <a:extLst>
                <a:ext uri="{FF2B5EF4-FFF2-40B4-BE49-F238E27FC236}">
                  <a16:creationId xmlns:a16="http://schemas.microsoft.com/office/drawing/2014/main" id="{7EAF5D86-EE60-CE96-AA13-37F35AF675C5}"/>
                </a:ext>
              </a:extLst>
            </p:cNvPr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5816;p85">
              <a:extLst>
                <a:ext uri="{FF2B5EF4-FFF2-40B4-BE49-F238E27FC236}">
                  <a16:creationId xmlns:a16="http://schemas.microsoft.com/office/drawing/2014/main" id="{261CFC04-DF1F-42FE-9800-9976283FF2D2}"/>
                </a:ext>
              </a:extLst>
            </p:cNvPr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5817;p85">
              <a:extLst>
                <a:ext uri="{FF2B5EF4-FFF2-40B4-BE49-F238E27FC236}">
                  <a16:creationId xmlns:a16="http://schemas.microsoft.com/office/drawing/2014/main" id="{E8C140D9-C183-940E-59BE-1ED54160804F}"/>
                </a:ext>
              </a:extLst>
            </p:cNvPr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5818;p85">
              <a:extLst>
                <a:ext uri="{FF2B5EF4-FFF2-40B4-BE49-F238E27FC236}">
                  <a16:creationId xmlns:a16="http://schemas.microsoft.com/office/drawing/2014/main" id="{3E5F2C68-8008-3A42-C2CA-8A6AF3FA9CCA}"/>
                </a:ext>
              </a:extLst>
            </p:cNvPr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5819;p85">
              <a:extLst>
                <a:ext uri="{FF2B5EF4-FFF2-40B4-BE49-F238E27FC236}">
                  <a16:creationId xmlns:a16="http://schemas.microsoft.com/office/drawing/2014/main" id="{C9C4C6B6-8215-CBF8-5903-5F03A2A0BA3B}"/>
                </a:ext>
              </a:extLst>
            </p:cNvPr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5820;p85">
              <a:extLst>
                <a:ext uri="{FF2B5EF4-FFF2-40B4-BE49-F238E27FC236}">
                  <a16:creationId xmlns:a16="http://schemas.microsoft.com/office/drawing/2014/main" id="{449620F3-6FCA-882D-958B-579BBB5CC5E4}"/>
                </a:ext>
              </a:extLst>
            </p:cNvPr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5821;p85">
              <a:extLst>
                <a:ext uri="{FF2B5EF4-FFF2-40B4-BE49-F238E27FC236}">
                  <a16:creationId xmlns:a16="http://schemas.microsoft.com/office/drawing/2014/main" id="{C586980E-1B78-271E-305C-63464AF7E0BF}"/>
                </a:ext>
              </a:extLst>
            </p:cNvPr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5822;p85">
              <a:extLst>
                <a:ext uri="{FF2B5EF4-FFF2-40B4-BE49-F238E27FC236}">
                  <a16:creationId xmlns:a16="http://schemas.microsoft.com/office/drawing/2014/main" id="{AA6D3749-2061-8B3A-EE48-0EC1C197EFB9}"/>
                </a:ext>
              </a:extLst>
            </p:cNvPr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5823;p85">
              <a:extLst>
                <a:ext uri="{FF2B5EF4-FFF2-40B4-BE49-F238E27FC236}">
                  <a16:creationId xmlns:a16="http://schemas.microsoft.com/office/drawing/2014/main" id="{DF0FE4EF-6BE9-1212-BBB5-B218075E5806}"/>
                </a:ext>
              </a:extLst>
            </p:cNvPr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5824;p85">
              <a:extLst>
                <a:ext uri="{FF2B5EF4-FFF2-40B4-BE49-F238E27FC236}">
                  <a16:creationId xmlns:a16="http://schemas.microsoft.com/office/drawing/2014/main" id="{F1020AD6-2F85-B508-69DB-A611090D16B2}"/>
                </a:ext>
              </a:extLst>
            </p:cNvPr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5825;p85">
              <a:extLst>
                <a:ext uri="{FF2B5EF4-FFF2-40B4-BE49-F238E27FC236}">
                  <a16:creationId xmlns:a16="http://schemas.microsoft.com/office/drawing/2014/main" id="{2972DC94-D4BE-37FF-4950-2B6741B5C3AA}"/>
                </a:ext>
              </a:extLst>
            </p:cNvPr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5826;p85">
              <a:extLst>
                <a:ext uri="{FF2B5EF4-FFF2-40B4-BE49-F238E27FC236}">
                  <a16:creationId xmlns:a16="http://schemas.microsoft.com/office/drawing/2014/main" id="{BE861BF4-19E9-590D-072E-89C686E6F12D}"/>
                </a:ext>
              </a:extLst>
            </p:cNvPr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5827;p85">
              <a:extLst>
                <a:ext uri="{FF2B5EF4-FFF2-40B4-BE49-F238E27FC236}">
                  <a16:creationId xmlns:a16="http://schemas.microsoft.com/office/drawing/2014/main" id="{679D7001-9A47-2A4B-5C81-0B371C893E41}"/>
                </a:ext>
              </a:extLst>
            </p:cNvPr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5828;p85">
              <a:extLst>
                <a:ext uri="{FF2B5EF4-FFF2-40B4-BE49-F238E27FC236}">
                  <a16:creationId xmlns:a16="http://schemas.microsoft.com/office/drawing/2014/main" id="{C3D1088C-3706-DECA-A630-328A86668388}"/>
                </a:ext>
              </a:extLst>
            </p:cNvPr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5829;p85">
              <a:extLst>
                <a:ext uri="{FF2B5EF4-FFF2-40B4-BE49-F238E27FC236}">
                  <a16:creationId xmlns:a16="http://schemas.microsoft.com/office/drawing/2014/main" id="{75BBC9DD-38D7-E606-9D29-02BAE686D6EB}"/>
                </a:ext>
              </a:extLst>
            </p:cNvPr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5830;p85">
              <a:extLst>
                <a:ext uri="{FF2B5EF4-FFF2-40B4-BE49-F238E27FC236}">
                  <a16:creationId xmlns:a16="http://schemas.microsoft.com/office/drawing/2014/main" id="{C5734D1D-CAB7-2297-3F55-B96DECAB69D0}"/>
                </a:ext>
              </a:extLst>
            </p:cNvPr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5831;p85">
              <a:extLst>
                <a:ext uri="{FF2B5EF4-FFF2-40B4-BE49-F238E27FC236}">
                  <a16:creationId xmlns:a16="http://schemas.microsoft.com/office/drawing/2014/main" id="{27EB5F87-26BF-5EF4-D993-047DA00C2E99}"/>
                </a:ext>
              </a:extLst>
            </p:cNvPr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5832;p85">
              <a:extLst>
                <a:ext uri="{FF2B5EF4-FFF2-40B4-BE49-F238E27FC236}">
                  <a16:creationId xmlns:a16="http://schemas.microsoft.com/office/drawing/2014/main" id="{E529F5BD-4914-84F9-F074-EA02FF4E99CF}"/>
                </a:ext>
              </a:extLst>
            </p:cNvPr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5833;p85">
              <a:extLst>
                <a:ext uri="{FF2B5EF4-FFF2-40B4-BE49-F238E27FC236}">
                  <a16:creationId xmlns:a16="http://schemas.microsoft.com/office/drawing/2014/main" id="{68886F99-C908-BC70-05E8-BF28EDB5AE2C}"/>
                </a:ext>
              </a:extLst>
            </p:cNvPr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5834;p85">
              <a:extLst>
                <a:ext uri="{FF2B5EF4-FFF2-40B4-BE49-F238E27FC236}">
                  <a16:creationId xmlns:a16="http://schemas.microsoft.com/office/drawing/2014/main" id="{F5CA262F-34AE-FA8B-B8CF-69C66DBAB69A}"/>
                </a:ext>
              </a:extLst>
            </p:cNvPr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5835;p85">
              <a:extLst>
                <a:ext uri="{FF2B5EF4-FFF2-40B4-BE49-F238E27FC236}">
                  <a16:creationId xmlns:a16="http://schemas.microsoft.com/office/drawing/2014/main" id="{9D846471-A8B8-64EA-3ABF-29832C79C420}"/>
                </a:ext>
              </a:extLst>
            </p:cNvPr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5836;p85">
              <a:extLst>
                <a:ext uri="{FF2B5EF4-FFF2-40B4-BE49-F238E27FC236}">
                  <a16:creationId xmlns:a16="http://schemas.microsoft.com/office/drawing/2014/main" id="{8E4BEDF2-7855-837F-0E21-9A52EB1BEC7E}"/>
                </a:ext>
              </a:extLst>
            </p:cNvPr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5837;p85">
              <a:extLst>
                <a:ext uri="{FF2B5EF4-FFF2-40B4-BE49-F238E27FC236}">
                  <a16:creationId xmlns:a16="http://schemas.microsoft.com/office/drawing/2014/main" id="{A36FBC13-AD96-E4E4-F919-E24976E7C2E4}"/>
                </a:ext>
              </a:extLst>
            </p:cNvPr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5838;p85">
              <a:extLst>
                <a:ext uri="{FF2B5EF4-FFF2-40B4-BE49-F238E27FC236}">
                  <a16:creationId xmlns:a16="http://schemas.microsoft.com/office/drawing/2014/main" id="{73ABB2A6-A988-63D0-8E03-C30F41A8D6F3}"/>
                </a:ext>
              </a:extLst>
            </p:cNvPr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5839;p85">
              <a:extLst>
                <a:ext uri="{FF2B5EF4-FFF2-40B4-BE49-F238E27FC236}">
                  <a16:creationId xmlns:a16="http://schemas.microsoft.com/office/drawing/2014/main" id="{CE9AB9E1-7CBC-3D38-FDFF-CBB2E8E21F47}"/>
                </a:ext>
              </a:extLst>
            </p:cNvPr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5840;p85">
              <a:extLst>
                <a:ext uri="{FF2B5EF4-FFF2-40B4-BE49-F238E27FC236}">
                  <a16:creationId xmlns:a16="http://schemas.microsoft.com/office/drawing/2014/main" id="{FC833867-08E1-A36F-38C2-D79CD502CBE5}"/>
                </a:ext>
              </a:extLst>
            </p:cNvPr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5841;p85">
              <a:extLst>
                <a:ext uri="{FF2B5EF4-FFF2-40B4-BE49-F238E27FC236}">
                  <a16:creationId xmlns:a16="http://schemas.microsoft.com/office/drawing/2014/main" id="{2390C0A2-9F30-E15F-65AF-3C34473C2D28}"/>
                </a:ext>
              </a:extLst>
            </p:cNvPr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5842;p85">
              <a:extLst>
                <a:ext uri="{FF2B5EF4-FFF2-40B4-BE49-F238E27FC236}">
                  <a16:creationId xmlns:a16="http://schemas.microsoft.com/office/drawing/2014/main" id="{D4C2FD18-381B-2684-F896-CAA97C29EE8F}"/>
                </a:ext>
              </a:extLst>
            </p:cNvPr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5843;p85">
              <a:extLst>
                <a:ext uri="{FF2B5EF4-FFF2-40B4-BE49-F238E27FC236}">
                  <a16:creationId xmlns:a16="http://schemas.microsoft.com/office/drawing/2014/main" id="{578965EE-3FAA-904E-E515-A1D67CBA8196}"/>
                </a:ext>
              </a:extLst>
            </p:cNvPr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5844;p85">
              <a:extLst>
                <a:ext uri="{FF2B5EF4-FFF2-40B4-BE49-F238E27FC236}">
                  <a16:creationId xmlns:a16="http://schemas.microsoft.com/office/drawing/2014/main" id="{A411E712-0C4B-88FF-B3B3-36F9587C6622}"/>
                </a:ext>
              </a:extLst>
            </p:cNvPr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5845;p85">
              <a:extLst>
                <a:ext uri="{FF2B5EF4-FFF2-40B4-BE49-F238E27FC236}">
                  <a16:creationId xmlns:a16="http://schemas.microsoft.com/office/drawing/2014/main" id="{3EE54916-66A7-7F1D-8055-8D0EE6BC2AEC}"/>
                </a:ext>
              </a:extLst>
            </p:cNvPr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5846;p85">
              <a:extLst>
                <a:ext uri="{FF2B5EF4-FFF2-40B4-BE49-F238E27FC236}">
                  <a16:creationId xmlns:a16="http://schemas.microsoft.com/office/drawing/2014/main" id="{DCC00BD0-1BD6-E7E6-FAE0-F8732899B72D}"/>
                </a:ext>
              </a:extLst>
            </p:cNvPr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5847;p85">
              <a:extLst>
                <a:ext uri="{FF2B5EF4-FFF2-40B4-BE49-F238E27FC236}">
                  <a16:creationId xmlns:a16="http://schemas.microsoft.com/office/drawing/2014/main" id="{6687DE8D-EE6C-DA3B-9245-AF52317D06B2}"/>
                </a:ext>
              </a:extLst>
            </p:cNvPr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5848;p85">
              <a:extLst>
                <a:ext uri="{FF2B5EF4-FFF2-40B4-BE49-F238E27FC236}">
                  <a16:creationId xmlns:a16="http://schemas.microsoft.com/office/drawing/2014/main" id="{D8CC4256-EAC4-CBB2-5E8E-0A049659137D}"/>
                </a:ext>
              </a:extLst>
            </p:cNvPr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5849;p85">
              <a:extLst>
                <a:ext uri="{FF2B5EF4-FFF2-40B4-BE49-F238E27FC236}">
                  <a16:creationId xmlns:a16="http://schemas.microsoft.com/office/drawing/2014/main" id="{F5DCEFD7-26C6-AF7D-CD03-4CC15D44EEFA}"/>
                </a:ext>
              </a:extLst>
            </p:cNvPr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5850;p85">
              <a:extLst>
                <a:ext uri="{FF2B5EF4-FFF2-40B4-BE49-F238E27FC236}">
                  <a16:creationId xmlns:a16="http://schemas.microsoft.com/office/drawing/2014/main" id="{06895727-78FF-B142-C662-C7EBBEBFAF0E}"/>
                </a:ext>
              </a:extLst>
            </p:cNvPr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5851;p85">
              <a:extLst>
                <a:ext uri="{FF2B5EF4-FFF2-40B4-BE49-F238E27FC236}">
                  <a16:creationId xmlns:a16="http://schemas.microsoft.com/office/drawing/2014/main" id="{81FC72AE-8CC9-CC33-229F-2CC50BFDDFF1}"/>
                </a:ext>
              </a:extLst>
            </p:cNvPr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5852;p85">
              <a:extLst>
                <a:ext uri="{FF2B5EF4-FFF2-40B4-BE49-F238E27FC236}">
                  <a16:creationId xmlns:a16="http://schemas.microsoft.com/office/drawing/2014/main" id="{574DA2CF-F393-A822-17D4-4C77EDC694EC}"/>
                </a:ext>
              </a:extLst>
            </p:cNvPr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5853;p85">
              <a:extLst>
                <a:ext uri="{FF2B5EF4-FFF2-40B4-BE49-F238E27FC236}">
                  <a16:creationId xmlns:a16="http://schemas.microsoft.com/office/drawing/2014/main" id="{955F176F-FB3C-F2F6-F9CA-614FD74CF6AC}"/>
                </a:ext>
              </a:extLst>
            </p:cNvPr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5854;p85">
              <a:extLst>
                <a:ext uri="{FF2B5EF4-FFF2-40B4-BE49-F238E27FC236}">
                  <a16:creationId xmlns:a16="http://schemas.microsoft.com/office/drawing/2014/main" id="{C3DF38FF-BF4C-AAAE-B35F-14C77E02B839}"/>
                </a:ext>
              </a:extLst>
            </p:cNvPr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5855;p85">
              <a:extLst>
                <a:ext uri="{FF2B5EF4-FFF2-40B4-BE49-F238E27FC236}">
                  <a16:creationId xmlns:a16="http://schemas.microsoft.com/office/drawing/2014/main" id="{3627996A-A925-C28B-63B8-6DC535D06A6A}"/>
                </a:ext>
              </a:extLst>
            </p:cNvPr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5856;p85">
              <a:extLst>
                <a:ext uri="{FF2B5EF4-FFF2-40B4-BE49-F238E27FC236}">
                  <a16:creationId xmlns:a16="http://schemas.microsoft.com/office/drawing/2014/main" id="{8E9CF966-32FF-B4D3-B919-E89BCA1523A8}"/>
                </a:ext>
              </a:extLst>
            </p:cNvPr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5857;p85">
              <a:extLst>
                <a:ext uri="{FF2B5EF4-FFF2-40B4-BE49-F238E27FC236}">
                  <a16:creationId xmlns:a16="http://schemas.microsoft.com/office/drawing/2014/main" id="{FFA3284B-427B-75DE-50DF-75541D1D120A}"/>
                </a:ext>
              </a:extLst>
            </p:cNvPr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5858;p85">
              <a:extLst>
                <a:ext uri="{FF2B5EF4-FFF2-40B4-BE49-F238E27FC236}">
                  <a16:creationId xmlns:a16="http://schemas.microsoft.com/office/drawing/2014/main" id="{EC74A1CF-DDD3-8DC7-4B81-F52752B142F9}"/>
                </a:ext>
              </a:extLst>
            </p:cNvPr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5859;p85">
              <a:extLst>
                <a:ext uri="{FF2B5EF4-FFF2-40B4-BE49-F238E27FC236}">
                  <a16:creationId xmlns:a16="http://schemas.microsoft.com/office/drawing/2014/main" id="{CE79B784-E79D-2D08-2499-0939A6CBAA8E}"/>
                </a:ext>
              </a:extLst>
            </p:cNvPr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5860;p85">
              <a:extLst>
                <a:ext uri="{FF2B5EF4-FFF2-40B4-BE49-F238E27FC236}">
                  <a16:creationId xmlns:a16="http://schemas.microsoft.com/office/drawing/2014/main" id="{C08AC5A5-0B2C-9D0E-6C4B-83617C67F293}"/>
                </a:ext>
              </a:extLst>
            </p:cNvPr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5861;p85">
              <a:extLst>
                <a:ext uri="{FF2B5EF4-FFF2-40B4-BE49-F238E27FC236}">
                  <a16:creationId xmlns:a16="http://schemas.microsoft.com/office/drawing/2014/main" id="{2FC2B158-7776-F1FB-189C-760864678D25}"/>
                </a:ext>
              </a:extLst>
            </p:cNvPr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5862;p85">
              <a:extLst>
                <a:ext uri="{FF2B5EF4-FFF2-40B4-BE49-F238E27FC236}">
                  <a16:creationId xmlns:a16="http://schemas.microsoft.com/office/drawing/2014/main" id="{DB75A79F-F358-85C6-8B9B-219AB0D0B08C}"/>
                </a:ext>
              </a:extLst>
            </p:cNvPr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5863;p85">
              <a:extLst>
                <a:ext uri="{FF2B5EF4-FFF2-40B4-BE49-F238E27FC236}">
                  <a16:creationId xmlns:a16="http://schemas.microsoft.com/office/drawing/2014/main" id="{D356E21B-73EE-33F3-49B9-04873E3FEFF6}"/>
                </a:ext>
              </a:extLst>
            </p:cNvPr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5864;p85">
              <a:extLst>
                <a:ext uri="{FF2B5EF4-FFF2-40B4-BE49-F238E27FC236}">
                  <a16:creationId xmlns:a16="http://schemas.microsoft.com/office/drawing/2014/main" id="{957BBDDB-610D-D87D-D9BF-5A2797867EF3}"/>
                </a:ext>
              </a:extLst>
            </p:cNvPr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5865;p85">
              <a:extLst>
                <a:ext uri="{FF2B5EF4-FFF2-40B4-BE49-F238E27FC236}">
                  <a16:creationId xmlns:a16="http://schemas.microsoft.com/office/drawing/2014/main" id="{EE2B598E-57C1-22D2-DB34-38702768C89B}"/>
                </a:ext>
              </a:extLst>
            </p:cNvPr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5866;p85">
              <a:extLst>
                <a:ext uri="{FF2B5EF4-FFF2-40B4-BE49-F238E27FC236}">
                  <a16:creationId xmlns:a16="http://schemas.microsoft.com/office/drawing/2014/main" id="{B172D5AC-8FCB-8E1C-D556-3D7E02083AF2}"/>
                </a:ext>
              </a:extLst>
            </p:cNvPr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5867;p85">
              <a:extLst>
                <a:ext uri="{FF2B5EF4-FFF2-40B4-BE49-F238E27FC236}">
                  <a16:creationId xmlns:a16="http://schemas.microsoft.com/office/drawing/2014/main" id="{A37698BF-E274-2B48-F295-8B2020B972BE}"/>
                </a:ext>
              </a:extLst>
            </p:cNvPr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5868;p85">
              <a:extLst>
                <a:ext uri="{FF2B5EF4-FFF2-40B4-BE49-F238E27FC236}">
                  <a16:creationId xmlns:a16="http://schemas.microsoft.com/office/drawing/2014/main" id="{FE924EBA-E16A-4291-4A92-C3A8AD1B49DF}"/>
                </a:ext>
              </a:extLst>
            </p:cNvPr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5869;p85">
              <a:extLst>
                <a:ext uri="{FF2B5EF4-FFF2-40B4-BE49-F238E27FC236}">
                  <a16:creationId xmlns:a16="http://schemas.microsoft.com/office/drawing/2014/main" id="{8E27C738-9FBC-FCB5-3739-A74EA408FD54}"/>
                </a:ext>
              </a:extLst>
            </p:cNvPr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5870;p85">
              <a:extLst>
                <a:ext uri="{FF2B5EF4-FFF2-40B4-BE49-F238E27FC236}">
                  <a16:creationId xmlns:a16="http://schemas.microsoft.com/office/drawing/2014/main" id="{7A19BB55-7C70-F4FD-37EE-EFF28BF8042F}"/>
                </a:ext>
              </a:extLst>
            </p:cNvPr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5871;p85">
              <a:extLst>
                <a:ext uri="{FF2B5EF4-FFF2-40B4-BE49-F238E27FC236}">
                  <a16:creationId xmlns:a16="http://schemas.microsoft.com/office/drawing/2014/main" id="{342DD61A-E9BB-F8B4-75CB-B7DF8942A4C0}"/>
                </a:ext>
              </a:extLst>
            </p:cNvPr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5872;p85">
              <a:extLst>
                <a:ext uri="{FF2B5EF4-FFF2-40B4-BE49-F238E27FC236}">
                  <a16:creationId xmlns:a16="http://schemas.microsoft.com/office/drawing/2014/main" id="{C589A1E8-C356-18F1-9503-117788292ACA}"/>
                </a:ext>
              </a:extLst>
            </p:cNvPr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5873;p85">
              <a:extLst>
                <a:ext uri="{FF2B5EF4-FFF2-40B4-BE49-F238E27FC236}">
                  <a16:creationId xmlns:a16="http://schemas.microsoft.com/office/drawing/2014/main" id="{BE876F6E-4F70-DA50-8BA5-266853045904}"/>
                </a:ext>
              </a:extLst>
            </p:cNvPr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5874;p85">
              <a:extLst>
                <a:ext uri="{FF2B5EF4-FFF2-40B4-BE49-F238E27FC236}">
                  <a16:creationId xmlns:a16="http://schemas.microsoft.com/office/drawing/2014/main" id="{5C6634A3-2B4E-A19F-D3FE-2F675FF3028F}"/>
                </a:ext>
              </a:extLst>
            </p:cNvPr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5875;p85">
              <a:extLst>
                <a:ext uri="{FF2B5EF4-FFF2-40B4-BE49-F238E27FC236}">
                  <a16:creationId xmlns:a16="http://schemas.microsoft.com/office/drawing/2014/main" id="{3BE24DE5-D335-D703-D66D-98B62B814E62}"/>
                </a:ext>
              </a:extLst>
            </p:cNvPr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5876;p85">
              <a:extLst>
                <a:ext uri="{FF2B5EF4-FFF2-40B4-BE49-F238E27FC236}">
                  <a16:creationId xmlns:a16="http://schemas.microsoft.com/office/drawing/2014/main" id="{3FCDA9FF-B014-88A5-9662-926A83B68279}"/>
                </a:ext>
              </a:extLst>
            </p:cNvPr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5877;p85">
              <a:extLst>
                <a:ext uri="{FF2B5EF4-FFF2-40B4-BE49-F238E27FC236}">
                  <a16:creationId xmlns:a16="http://schemas.microsoft.com/office/drawing/2014/main" id="{D6CC4D92-723E-C0E2-5AC0-722699BE6520}"/>
                </a:ext>
              </a:extLst>
            </p:cNvPr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5878;p85">
              <a:extLst>
                <a:ext uri="{FF2B5EF4-FFF2-40B4-BE49-F238E27FC236}">
                  <a16:creationId xmlns:a16="http://schemas.microsoft.com/office/drawing/2014/main" id="{067D8537-DF28-12FD-F22E-5E0FBC2C0241}"/>
                </a:ext>
              </a:extLst>
            </p:cNvPr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5879;p85">
              <a:extLst>
                <a:ext uri="{FF2B5EF4-FFF2-40B4-BE49-F238E27FC236}">
                  <a16:creationId xmlns:a16="http://schemas.microsoft.com/office/drawing/2014/main" id="{D0503AA9-D816-356A-3B94-EF2A4487484C}"/>
                </a:ext>
              </a:extLst>
            </p:cNvPr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5880;p85">
              <a:extLst>
                <a:ext uri="{FF2B5EF4-FFF2-40B4-BE49-F238E27FC236}">
                  <a16:creationId xmlns:a16="http://schemas.microsoft.com/office/drawing/2014/main" id="{3A19E799-878D-036B-2517-4E9281C4B035}"/>
                </a:ext>
              </a:extLst>
            </p:cNvPr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5881;p85">
              <a:extLst>
                <a:ext uri="{FF2B5EF4-FFF2-40B4-BE49-F238E27FC236}">
                  <a16:creationId xmlns:a16="http://schemas.microsoft.com/office/drawing/2014/main" id="{7ABBF426-0DF5-9241-B702-CE764CD4A333}"/>
                </a:ext>
              </a:extLst>
            </p:cNvPr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5882;p85">
              <a:extLst>
                <a:ext uri="{FF2B5EF4-FFF2-40B4-BE49-F238E27FC236}">
                  <a16:creationId xmlns:a16="http://schemas.microsoft.com/office/drawing/2014/main" id="{6A60D852-E49C-0FE2-9E34-BBA65E251E60}"/>
                </a:ext>
              </a:extLst>
            </p:cNvPr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5883;p85">
              <a:extLst>
                <a:ext uri="{FF2B5EF4-FFF2-40B4-BE49-F238E27FC236}">
                  <a16:creationId xmlns:a16="http://schemas.microsoft.com/office/drawing/2014/main" id="{BB284457-80E1-5796-BC6A-6B85BD1F9E83}"/>
                </a:ext>
              </a:extLst>
            </p:cNvPr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5884;p85">
              <a:extLst>
                <a:ext uri="{FF2B5EF4-FFF2-40B4-BE49-F238E27FC236}">
                  <a16:creationId xmlns:a16="http://schemas.microsoft.com/office/drawing/2014/main" id="{FE7B4962-CC28-7769-F43B-70A81736BA75}"/>
                </a:ext>
              </a:extLst>
            </p:cNvPr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5885;p85">
              <a:extLst>
                <a:ext uri="{FF2B5EF4-FFF2-40B4-BE49-F238E27FC236}">
                  <a16:creationId xmlns:a16="http://schemas.microsoft.com/office/drawing/2014/main" id="{1916F55F-BA12-5893-2042-D99C8504EB16}"/>
                </a:ext>
              </a:extLst>
            </p:cNvPr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5886;p85">
              <a:extLst>
                <a:ext uri="{FF2B5EF4-FFF2-40B4-BE49-F238E27FC236}">
                  <a16:creationId xmlns:a16="http://schemas.microsoft.com/office/drawing/2014/main" id="{8D04CA7A-43A4-46DC-1313-0C33DE74C151}"/>
                </a:ext>
              </a:extLst>
            </p:cNvPr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5887;p85">
              <a:extLst>
                <a:ext uri="{FF2B5EF4-FFF2-40B4-BE49-F238E27FC236}">
                  <a16:creationId xmlns:a16="http://schemas.microsoft.com/office/drawing/2014/main" id="{E192F28C-4E44-BB56-E4B6-9D8C3552C995}"/>
                </a:ext>
              </a:extLst>
            </p:cNvPr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5888;p85">
              <a:extLst>
                <a:ext uri="{FF2B5EF4-FFF2-40B4-BE49-F238E27FC236}">
                  <a16:creationId xmlns:a16="http://schemas.microsoft.com/office/drawing/2014/main" id="{D302B92D-FC9C-4189-75BB-E6E7CF934CE3}"/>
                </a:ext>
              </a:extLst>
            </p:cNvPr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5889;p85">
              <a:extLst>
                <a:ext uri="{FF2B5EF4-FFF2-40B4-BE49-F238E27FC236}">
                  <a16:creationId xmlns:a16="http://schemas.microsoft.com/office/drawing/2014/main" id="{54119A58-8433-BBB3-8148-16D74E77BED8}"/>
                </a:ext>
              </a:extLst>
            </p:cNvPr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5890;p85">
              <a:extLst>
                <a:ext uri="{FF2B5EF4-FFF2-40B4-BE49-F238E27FC236}">
                  <a16:creationId xmlns:a16="http://schemas.microsoft.com/office/drawing/2014/main" id="{97161E04-27A0-1F3B-4FCA-4DBF1CD41453}"/>
                </a:ext>
              </a:extLst>
            </p:cNvPr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5891;p85">
              <a:extLst>
                <a:ext uri="{FF2B5EF4-FFF2-40B4-BE49-F238E27FC236}">
                  <a16:creationId xmlns:a16="http://schemas.microsoft.com/office/drawing/2014/main" id="{92AB215F-D213-5D58-9D70-EB4E6D400866}"/>
                </a:ext>
              </a:extLst>
            </p:cNvPr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5892;p85">
              <a:extLst>
                <a:ext uri="{FF2B5EF4-FFF2-40B4-BE49-F238E27FC236}">
                  <a16:creationId xmlns:a16="http://schemas.microsoft.com/office/drawing/2014/main" id="{B2CDF478-8359-0835-A156-622C220BBBC7}"/>
                </a:ext>
              </a:extLst>
            </p:cNvPr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5893;p85">
              <a:extLst>
                <a:ext uri="{FF2B5EF4-FFF2-40B4-BE49-F238E27FC236}">
                  <a16:creationId xmlns:a16="http://schemas.microsoft.com/office/drawing/2014/main" id="{492D14C0-E145-0C95-31A5-7D342C9AA18C}"/>
                </a:ext>
              </a:extLst>
            </p:cNvPr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5894;p85">
              <a:extLst>
                <a:ext uri="{FF2B5EF4-FFF2-40B4-BE49-F238E27FC236}">
                  <a16:creationId xmlns:a16="http://schemas.microsoft.com/office/drawing/2014/main" id="{F4DE227D-BED1-C02D-5C58-376F6C1CC44F}"/>
                </a:ext>
              </a:extLst>
            </p:cNvPr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5895;p85">
              <a:extLst>
                <a:ext uri="{FF2B5EF4-FFF2-40B4-BE49-F238E27FC236}">
                  <a16:creationId xmlns:a16="http://schemas.microsoft.com/office/drawing/2014/main" id="{BC097863-A27A-18DE-050F-76BB8C8484F5}"/>
                </a:ext>
              </a:extLst>
            </p:cNvPr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5896;p85">
              <a:extLst>
                <a:ext uri="{FF2B5EF4-FFF2-40B4-BE49-F238E27FC236}">
                  <a16:creationId xmlns:a16="http://schemas.microsoft.com/office/drawing/2014/main" id="{8B44C948-FAE6-0B3B-7C92-CB4788141F66}"/>
                </a:ext>
              </a:extLst>
            </p:cNvPr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5897;p85">
              <a:extLst>
                <a:ext uri="{FF2B5EF4-FFF2-40B4-BE49-F238E27FC236}">
                  <a16:creationId xmlns:a16="http://schemas.microsoft.com/office/drawing/2014/main" id="{8EBFBFCC-3013-74EE-7264-24D1B7F7D998}"/>
                </a:ext>
              </a:extLst>
            </p:cNvPr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5898;p85">
              <a:extLst>
                <a:ext uri="{FF2B5EF4-FFF2-40B4-BE49-F238E27FC236}">
                  <a16:creationId xmlns:a16="http://schemas.microsoft.com/office/drawing/2014/main" id="{DEDD6322-0343-0537-BADB-82A289308A7B}"/>
                </a:ext>
              </a:extLst>
            </p:cNvPr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5899;p85">
              <a:extLst>
                <a:ext uri="{FF2B5EF4-FFF2-40B4-BE49-F238E27FC236}">
                  <a16:creationId xmlns:a16="http://schemas.microsoft.com/office/drawing/2014/main" id="{BC18560A-74C4-CEE2-2597-73C89808E35F}"/>
                </a:ext>
              </a:extLst>
            </p:cNvPr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5900;p85">
              <a:extLst>
                <a:ext uri="{FF2B5EF4-FFF2-40B4-BE49-F238E27FC236}">
                  <a16:creationId xmlns:a16="http://schemas.microsoft.com/office/drawing/2014/main" id="{AC990B5A-04D1-EEA5-9FEB-2F3A79758727}"/>
                </a:ext>
              </a:extLst>
            </p:cNvPr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5901;p85">
              <a:extLst>
                <a:ext uri="{FF2B5EF4-FFF2-40B4-BE49-F238E27FC236}">
                  <a16:creationId xmlns:a16="http://schemas.microsoft.com/office/drawing/2014/main" id="{8145082D-24CE-6F5E-0740-98707D246A16}"/>
                </a:ext>
              </a:extLst>
            </p:cNvPr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5902;p85">
              <a:extLst>
                <a:ext uri="{FF2B5EF4-FFF2-40B4-BE49-F238E27FC236}">
                  <a16:creationId xmlns:a16="http://schemas.microsoft.com/office/drawing/2014/main" id="{447A81F8-9A18-64F7-54FD-804B18B69E97}"/>
                </a:ext>
              </a:extLst>
            </p:cNvPr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5903;p85">
              <a:extLst>
                <a:ext uri="{FF2B5EF4-FFF2-40B4-BE49-F238E27FC236}">
                  <a16:creationId xmlns:a16="http://schemas.microsoft.com/office/drawing/2014/main" id="{A0BFB0B2-0785-FD7D-5C81-788C0A87C6DF}"/>
                </a:ext>
              </a:extLst>
            </p:cNvPr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5904;p85">
              <a:extLst>
                <a:ext uri="{FF2B5EF4-FFF2-40B4-BE49-F238E27FC236}">
                  <a16:creationId xmlns:a16="http://schemas.microsoft.com/office/drawing/2014/main" id="{59B95B93-4DC1-F9DF-0DED-E827B86AFB23}"/>
                </a:ext>
              </a:extLst>
            </p:cNvPr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5905;p85">
              <a:extLst>
                <a:ext uri="{FF2B5EF4-FFF2-40B4-BE49-F238E27FC236}">
                  <a16:creationId xmlns:a16="http://schemas.microsoft.com/office/drawing/2014/main" id="{A879021F-E503-0C74-49E3-ED3C3E838E86}"/>
                </a:ext>
              </a:extLst>
            </p:cNvPr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5906;p85">
              <a:extLst>
                <a:ext uri="{FF2B5EF4-FFF2-40B4-BE49-F238E27FC236}">
                  <a16:creationId xmlns:a16="http://schemas.microsoft.com/office/drawing/2014/main" id="{8AD62615-D2E4-F5F6-BF06-422AB2458E0C}"/>
                </a:ext>
              </a:extLst>
            </p:cNvPr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5907;p85">
              <a:extLst>
                <a:ext uri="{FF2B5EF4-FFF2-40B4-BE49-F238E27FC236}">
                  <a16:creationId xmlns:a16="http://schemas.microsoft.com/office/drawing/2014/main" id="{F0BA9DCD-EED7-552D-30DD-331F1A77C31B}"/>
                </a:ext>
              </a:extLst>
            </p:cNvPr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5908;p85">
              <a:extLst>
                <a:ext uri="{FF2B5EF4-FFF2-40B4-BE49-F238E27FC236}">
                  <a16:creationId xmlns:a16="http://schemas.microsoft.com/office/drawing/2014/main" id="{9787C574-1117-71D4-A106-EDD546B01E49}"/>
                </a:ext>
              </a:extLst>
            </p:cNvPr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5909;p85">
              <a:extLst>
                <a:ext uri="{FF2B5EF4-FFF2-40B4-BE49-F238E27FC236}">
                  <a16:creationId xmlns:a16="http://schemas.microsoft.com/office/drawing/2014/main" id="{AD5F861C-5063-D94C-277F-A801BD793A44}"/>
                </a:ext>
              </a:extLst>
            </p:cNvPr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5910;p85">
              <a:extLst>
                <a:ext uri="{FF2B5EF4-FFF2-40B4-BE49-F238E27FC236}">
                  <a16:creationId xmlns:a16="http://schemas.microsoft.com/office/drawing/2014/main" id="{351984F2-2758-3465-BD5E-66A2B5D05166}"/>
                </a:ext>
              </a:extLst>
            </p:cNvPr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5911;p85">
              <a:extLst>
                <a:ext uri="{FF2B5EF4-FFF2-40B4-BE49-F238E27FC236}">
                  <a16:creationId xmlns:a16="http://schemas.microsoft.com/office/drawing/2014/main" id="{89822CE1-A7B2-8AB5-73CC-0E2A74425645}"/>
                </a:ext>
              </a:extLst>
            </p:cNvPr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5912;p85">
              <a:extLst>
                <a:ext uri="{FF2B5EF4-FFF2-40B4-BE49-F238E27FC236}">
                  <a16:creationId xmlns:a16="http://schemas.microsoft.com/office/drawing/2014/main" id="{5227AD8A-00C8-C50D-9F94-AEDD4698D0B9}"/>
                </a:ext>
              </a:extLst>
            </p:cNvPr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5913;p85">
              <a:extLst>
                <a:ext uri="{FF2B5EF4-FFF2-40B4-BE49-F238E27FC236}">
                  <a16:creationId xmlns:a16="http://schemas.microsoft.com/office/drawing/2014/main" id="{32F57383-9690-A5E5-21BA-163298868F9F}"/>
                </a:ext>
              </a:extLst>
            </p:cNvPr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5914;p85">
              <a:extLst>
                <a:ext uri="{FF2B5EF4-FFF2-40B4-BE49-F238E27FC236}">
                  <a16:creationId xmlns:a16="http://schemas.microsoft.com/office/drawing/2014/main" id="{ED116EAD-1BF6-498C-4130-EF2D7AA205D1}"/>
                </a:ext>
              </a:extLst>
            </p:cNvPr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5915;p85">
              <a:extLst>
                <a:ext uri="{FF2B5EF4-FFF2-40B4-BE49-F238E27FC236}">
                  <a16:creationId xmlns:a16="http://schemas.microsoft.com/office/drawing/2014/main" id="{4AE6D4BD-22B1-1664-B043-A2A3A7EFE223}"/>
                </a:ext>
              </a:extLst>
            </p:cNvPr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5916;p85">
              <a:extLst>
                <a:ext uri="{FF2B5EF4-FFF2-40B4-BE49-F238E27FC236}">
                  <a16:creationId xmlns:a16="http://schemas.microsoft.com/office/drawing/2014/main" id="{B7906EF4-F2CC-E5A2-D633-3288A89D09F5}"/>
                </a:ext>
              </a:extLst>
            </p:cNvPr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5917;p85">
              <a:extLst>
                <a:ext uri="{FF2B5EF4-FFF2-40B4-BE49-F238E27FC236}">
                  <a16:creationId xmlns:a16="http://schemas.microsoft.com/office/drawing/2014/main" id="{80E1924E-B50B-C7BC-20CC-9B2BC01B5D9F}"/>
                </a:ext>
              </a:extLst>
            </p:cNvPr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5918;p85">
              <a:extLst>
                <a:ext uri="{FF2B5EF4-FFF2-40B4-BE49-F238E27FC236}">
                  <a16:creationId xmlns:a16="http://schemas.microsoft.com/office/drawing/2014/main" id="{2A4FA6FD-961C-850E-FE74-54990A92EDBD}"/>
                </a:ext>
              </a:extLst>
            </p:cNvPr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5919;p85">
              <a:extLst>
                <a:ext uri="{FF2B5EF4-FFF2-40B4-BE49-F238E27FC236}">
                  <a16:creationId xmlns:a16="http://schemas.microsoft.com/office/drawing/2014/main" id="{073EE0C1-82B5-B739-2946-B8B3B03C10B9}"/>
                </a:ext>
              </a:extLst>
            </p:cNvPr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5920;p85">
              <a:extLst>
                <a:ext uri="{FF2B5EF4-FFF2-40B4-BE49-F238E27FC236}">
                  <a16:creationId xmlns:a16="http://schemas.microsoft.com/office/drawing/2014/main" id="{6E77116B-8F52-9651-864B-3187B14127E8}"/>
                </a:ext>
              </a:extLst>
            </p:cNvPr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5921;p85">
              <a:extLst>
                <a:ext uri="{FF2B5EF4-FFF2-40B4-BE49-F238E27FC236}">
                  <a16:creationId xmlns:a16="http://schemas.microsoft.com/office/drawing/2014/main" id="{41AB3F40-8218-4404-32A1-6B16558755D8}"/>
                </a:ext>
              </a:extLst>
            </p:cNvPr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5922;p85">
              <a:extLst>
                <a:ext uri="{FF2B5EF4-FFF2-40B4-BE49-F238E27FC236}">
                  <a16:creationId xmlns:a16="http://schemas.microsoft.com/office/drawing/2014/main" id="{B7028607-FBFD-953A-1006-0176B1DD4831}"/>
                </a:ext>
              </a:extLst>
            </p:cNvPr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5923;p85">
              <a:extLst>
                <a:ext uri="{FF2B5EF4-FFF2-40B4-BE49-F238E27FC236}">
                  <a16:creationId xmlns:a16="http://schemas.microsoft.com/office/drawing/2014/main" id="{C03CB100-3A07-B2B9-17CC-F0A9AEAF8D31}"/>
                </a:ext>
              </a:extLst>
            </p:cNvPr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5924;p85">
              <a:extLst>
                <a:ext uri="{FF2B5EF4-FFF2-40B4-BE49-F238E27FC236}">
                  <a16:creationId xmlns:a16="http://schemas.microsoft.com/office/drawing/2014/main" id="{F525BC8A-142C-6AEE-9FB8-79A7C454C1DA}"/>
                </a:ext>
              </a:extLst>
            </p:cNvPr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5925;p85">
              <a:extLst>
                <a:ext uri="{FF2B5EF4-FFF2-40B4-BE49-F238E27FC236}">
                  <a16:creationId xmlns:a16="http://schemas.microsoft.com/office/drawing/2014/main" id="{08C0B7C6-CB99-9C60-8994-7F114BE04B5D}"/>
                </a:ext>
              </a:extLst>
            </p:cNvPr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5926;p85">
              <a:extLst>
                <a:ext uri="{FF2B5EF4-FFF2-40B4-BE49-F238E27FC236}">
                  <a16:creationId xmlns:a16="http://schemas.microsoft.com/office/drawing/2014/main" id="{A7010853-7BCF-BD03-9556-7524F26FDCD1}"/>
                </a:ext>
              </a:extLst>
            </p:cNvPr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5927;p85">
              <a:extLst>
                <a:ext uri="{FF2B5EF4-FFF2-40B4-BE49-F238E27FC236}">
                  <a16:creationId xmlns:a16="http://schemas.microsoft.com/office/drawing/2014/main" id="{9F7DAA5D-1BB6-2E1C-6691-624128AE23B5}"/>
                </a:ext>
              </a:extLst>
            </p:cNvPr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5928;p85">
              <a:extLst>
                <a:ext uri="{FF2B5EF4-FFF2-40B4-BE49-F238E27FC236}">
                  <a16:creationId xmlns:a16="http://schemas.microsoft.com/office/drawing/2014/main" id="{8CE527E6-BAC9-CA90-A4F0-E5896B069AC2}"/>
                </a:ext>
              </a:extLst>
            </p:cNvPr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5929;p85">
              <a:extLst>
                <a:ext uri="{FF2B5EF4-FFF2-40B4-BE49-F238E27FC236}">
                  <a16:creationId xmlns:a16="http://schemas.microsoft.com/office/drawing/2014/main" id="{8A56A869-C6E8-0D1E-C16E-69F52AD90900}"/>
                </a:ext>
              </a:extLst>
            </p:cNvPr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5930;p85">
              <a:extLst>
                <a:ext uri="{FF2B5EF4-FFF2-40B4-BE49-F238E27FC236}">
                  <a16:creationId xmlns:a16="http://schemas.microsoft.com/office/drawing/2014/main" id="{52A8F396-D807-CEAD-3438-C67D8C8A81FC}"/>
                </a:ext>
              </a:extLst>
            </p:cNvPr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5931;p85">
              <a:extLst>
                <a:ext uri="{FF2B5EF4-FFF2-40B4-BE49-F238E27FC236}">
                  <a16:creationId xmlns:a16="http://schemas.microsoft.com/office/drawing/2014/main" id="{C8C09E63-AB64-4939-7DA1-679CEE253A81}"/>
                </a:ext>
              </a:extLst>
            </p:cNvPr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5932;p85">
              <a:extLst>
                <a:ext uri="{FF2B5EF4-FFF2-40B4-BE49-F238E27FC236}">
                  <a16:creationId xmlns:a16="http://schemas.microsoft.com/office/drawing/2014/main" id="{9FDADAEB-1CD8-C721-F4A1-C8901601B986}"/>
                </a:ext>
              </a:extLst>
            </p:cNvPr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5933;p85">
              <a:extLst>
                <a:ext uri="{FF2B5EF4-FFF2-40B4-BE49-F238E27FC236}">
                  <a16:creationId xmlns:a16="http://schemas.microsoft.com/office/drawing/2014/main" id="{B49B5E6E-4338-371A-7B43-A602E7057EE7}"/>
                </a:ext>
              </a:extLst>
            </p:cNvPr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5934;p85">
              <a:extLst>
                <a:ext uri="{FF2B5EF4-FFF2-40B4-BE49-F238E27FC236}">
                  <a16:creationId xmlns:a16="http://schemas.microsoft.com/office/drawing/2014/main" id="{6FA0A7B2-96A6-203E-3463-631570204477}"/>
                </a:ext>
              </a:extLst>
            </p:cNvPr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5935;p85">
              <a:extLst>
                <a:ext uri="{FF2B5EF4-FFF2-40B4-BE49-F238E27FC236}">
                  <a16:creationId xmlns:a16="http://schemas.microsoft.com/office/drawing/2014/main" id="{171D7043-1726-1F9E-CF20-784464FF1166}"/>
                </a:ext>
              </a:extLst>
            </p:cNvPr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5936;p85">
              <a:extLst>
                <a:ext uri="{FF2B5EF4-FFF2-40B4-BE49-F238E27FC236}">
                  <a16:creationId xmlns:a16="http://schemas.microsoft.com/office/drawing/2014/main" id="{59538637-E3D5-5710-A352-C8119478CF92}"/>
                </a:ext>
              </a:extLst>
            </p:cNvPr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5937;p85">
              <a:extLst>
                <a:ext uri="{FF2B5EF4-FFF2-40B4-BE49-F238E27FC236}">
                  <a16:creationId xmlns:a16="http://schemas.microsoft.com/office/drawing/2014/main" id="{F2D1E89F-6564-D4DE-A45A-55BEBC16B213}"/>
                </a:ext>
              </a:extLst>
            </p:cNvPr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5938;p85">
              <a:extLst>
                <a:ext uri="{FF2B5EF4-FFF2-40B4-BE49-F238E27FC236}">
                  <a16:creationId xmlns:a16="http://schemas.microsoft.com/office/drawing/2014/main" id="{3CF57E15-D799-2238-EDF1-0B7D2027F080}"/>
                </a:ext>
              </a:extLst>
            </p:cNvPr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5939;p85">
              <a:extLst>
                <a:ext uri="{FF2B5EF4-FFF2-40B4-BE49-F238E27FC236}">
                  <a16:creationId xmlns:a16="http://schemas.microsoft.com/office/drawing/2014/main" id="{2D91810C-7686-914D-8292-505946E3C19A}"/>
                </a:ext>
              </a:extLst>
            </p:cNvPr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5940;p85">
              <a:extLst>
                <a:ext uri="{FF2B5EF4-FFF2-40B4-BE49-F238E27FC236}">
                  <a16:creationId xmlns:a16="http://schemas.microsoft.com/office/drawing/2014/main" id="{A4025D7E-7413-354B-3612-63126EDA3875}"/>
                </a:ext>
              </a:extLst>
            </p:cNvPr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5941;p85">
              <a:extLst>
                <a:ext uri="{FF2B5EF4-FFF2-40B4-BE49-F238E27FC236}">
                  <a16:creationId xmlns:a16="http://schemas.microsoft.com/office/drawing/2014/main" id="{0D808A4F-6D70-0E7B-67A7-A1173DAA3A01}"/>
                </a:ext>
              </a:extLst>
            </p:cNvPr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5942;p85">
              <a:extLst>
                <a:ext uri="{FF2B5EF4-FFF2-40B4-BE49-F238E27FC236}">
                  <a16:creationId xmlns:a16="http://schemas.microsoft.com/office/drawing/2014/main" id="{E04D412C-2286-4502-EBF5-BA068164CB74}"/>
                </a:ext>
              </a:extLst>
            </p:cNvPr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5943;p85">
              <a:extLst>
                <a:ext uri="{FF2B5EF4-FFF2-40B4-BE49-F238E27FC236}">
                  <a16:creationId xmlns:a16="http://schemas.microsoft.com/office/drawing/2014/main" id="{C8ACBB76-42F3-4837-22B9-D4EAF62F9532}"/>
                </a:ext>
              </a:extLst>
            </p:cNvPr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5944;p85">
              <a:extLst>
                <a:ext uri="{FF2B5EF4-FFF2-40B4-BE49-F238E27FC236}">
                  <a16:creationId xmlns:a16="http://schemas.microsoft.com/office/drawing/2014/main" id="{F2D71671-C3B9-DADF-835E-6019A3B76A5D}"/>
                </a:ext>
              </a:extLst>
            </p:cNvPr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5945;p85">
              <a:extLst>
                <a:ext uri="{FF2B5EF4-FFF2-40B4-BE49-F238E27FC236}">
                  <a16:creationId xmlns:a16="http://schemas.microsoft.com/office/drawing/2014/main" id="{2EAB00C3-4ED0-7848-1A48-3F016060A196}"/>
                </a:ext>
              </a:extLst>
            </p:cNvPr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5946;p85">
              <a:extLst>
                <a:ext uri="{FF2B5EF4-FFF2-40B4-BE49-F238E27FC236}">
                  <a16:creationId xmlns:a16="http://schemas.microsoft.com/office/drawing/2014/main" id="{8DE3875C-4D9A-8C16-3892-644E1B3EBABC}"/>
                </a:ext>
              </a:extLst>
            </p:cNvPr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5947;p85">
              <a:extLst>
                <a:ext uri="{FF2B5EF4-FFF2-40B4-BE49-F238E27FC236}">
                  <a16:creationId xmlns:a16="http://schemas.microsoft.com/office/drawing/2014/main" id="{94BC3E4A-A469-E46C-B18F-045358583E6C}"/>
                </a:ext>
              </a:extLst>
            </p:cNvPr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5948;p85">
              <a:extLst>
                <a:ext uri="{FF2B5EF4-FFF2-40B4-BE49-F238E27FC236}">
                  <a16:creationId xmlns:a16="http://schemas.microsoft.com/office/drawing/2014/main" id="{EF57B492-A341-F6EE-897A-7A099EC5CAFC}"/>
                </a:ext>
              </a:extLst>
            </p:cNvPr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5949;p85">
              <a:extLst>
                <a:ext uri="{FF2B5EF4-FFF2-40B4-BE49-F238E27FC236}">
                  <a16:creationId xmlns:a16="http://schemas.microsoft.com/office/drawing/2014/main" id="{11C5CAAB-DBAA-BAE7-1623-A087B7E2C471}"/>
                </a:ext>
              </a:extLst>
            </p:cNvPr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5950;p85">
              <a:extLst>
                <a:ext uri="{FF2B5EF4-FFF2-40B4-BE49-F238E27FC236}">
                  <a16:creationId xmlns:a16="http://schemas.microsoft.com/office/drawing/2014/main" id="{F033A196-B65C-42D2-ABC7-0171FBD3D5C8}"/>
                </a:ext>
              </a:extLst>
            </p:cNvPr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5951;p85">
              <a:extLst>
                <a:ext uri="{FF2B5EF4-FFF2-40B4-BE49-F238E27FC236}">
                  <a16:creationId xmlns:a16="http://schemas.microsoft.com/office/drawing/2014/main" id="{56CC40EC-86D4-46BD-2AE4-B79A55E9CC61}"/>
                </a:ext>
              </a:extLst>
            </p:cNvPr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5952;p85">
              <a:extLst>
                <a:ext uri="{FF2B5EF4-FFF2-40B4-BE49-F238E27FC236}">
                  <a16:creationId xmlns:a16="http://schemas.microsoft.com/office/drawing/2014/main" id="{F188802A-2788-5988-7267-B95A8255D8D9}"/>
                </a:ext>
              </a:extLst>
            </p:cNvPr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5953;p85">
              <a:extLst>
                <a:ext uri="{FF2B5EF4-FFF2-40B4-BE49-F238E27FC236}">
                  <a16:creationId xmlns:a16="http://schemas.microsoft.com/office/drawing/2014/main" id="{E3B80004-74E9-FF23-DC6B-D2028648C83B}"/>
                </a:ext>
              </a:extLst>
            </p:cNvPr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5954;p85">
              <a:extLst>
                <a:ext uri="{FF2B5EF4-FFF2-40B4-BE49-F238E27FC236}">
                  <a16:creationId xmlns:a16="http://schemas.microsoft.com/office/drawing/2014/main" id="{B4BDC3C5-AFFA-F71A-BD6E-B683175B77F0}"/>
                </a:ext>
              </a:extLst>
            </p:cNvPr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5955;p85">
              <a:extLst>
                <a:ext uri="{FF2B5EF4-FFF2-40B4-BE49-F238E27FC236}">
                  <a16:creationId xmlns:a16="http://schemas.microsoft.com/office/drawing/2014/main" id="{6662925E-E816-1136-04CC-85F2066C632E}"/>
                </a:ext>
              </a:extLst>
            </p:cNvPr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5956;p85">
              <a:extLst>
                <a:ext uri="{FF2B5EF4-FFF2-40B4-BE49-F238E27FC236}">
                  <a16:creationId xmlns:a16="http://schemas.microsoft.com/office/drawing/2014/main" id="{3E2D5716-01FB-CBE7-1B4F-B5DA192267B1}"/>
                </a:ext>
              </a:extLst>
            </p:cNvPr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5957;p85">
              <a:extLst>
                <a:ext uri="{FF2B5EF4-FFF2-40B4-BE49-F238E27FC236}">
                  <a16:creationId xmlns:a16="http://schemas.microsoft.com/office/drawing/2014/main" id="{C9166618-EC10-9AE2-4408-40DDE1946D99}"/>
                </a:ext>
              </a:extLst>
            </p:cNvPr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5958;p85">
              <a:extLst>
                <a:ext uri="{FF2B5EF4-FFF2-40B4-BE49-F238E27FC236}">
                  <a16:creationId xmlns:a16="http://schemas.microsoft.com/office/drawing/2014/main" id="{E5E4AD5B-DCEE-F295-1EE5-DAE974ABB16F}"/>
                </a:ext>
              </a:extLst>
            </p:cNvPr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5959;p85">
              <a:extLst>
                <a:ext uri="{FF2B5EF4-FFF2-40B4-BE49-F238E27FC236}">
                  <a16:creationId xmlns:a16="http://schemas.microsoft.com/office/drawing/2014/main" id="{A504CD7E-1340-BBE3-E0DE-592DF4D4CD2A}"/>
                </a:ext>
              </a:extLst>
            </p:cNvPr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5960;p85">
              <a:extLst>
                <a:ext uri="{FF2B5EF4-FFF2-40B4-BE49-F238E27FC236}">
                  <a16:creationId xmlns:a16="http://schemas.microsoft.com/office/drawing/2014/main" id="{D27D20D4-D085-2F89-91F2-F5766B4B3090}"/>
                </a:ext>
              </a:extLst>
            </p:cNvPr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5961;p85">
              <a:extLst>
                <a:ext uri="{FF2B5EF4-FFF2-40B4-BE49-F238E27FC236}">
                  <a16:creationId xmlns:a16="http://schemas.microsoft.com/office/drawing/2014/main" id="{4E2958E9-2A8D-F6A6-DE70-C5A02609CD29}"/>
                </a:ext>
              </a:extLst>
            </p:cNvPr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5962;p85">
              <a:extLst>
                <a:ext uri="{FF2B5EF4-FFF2-40B4-BE49-F238E27FC236}">
                  <a16:creationId xmlns:a16="http://schemas.microsoft.com/office/drawing/2014/main" id="{A0A783C6-B874-7521-495A-1D84D3631331}"/>
                </a:ext>
              </a:extLst>
            </p:cNvPr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5963;p85">
              <a:extLst>
                <a:ext uri="{FF2B5EF4-FFF2-40B4-BE49-F238E27FC236}">
                  <a16:creationId xmlns:a16="http://schemas.microsoft.com/office/drawing/2014/main" id="{B803850B-4882-BFE9-9D96-3D76A9558ABF}"/>
                </a:ext>
              </a:extLst>
            </p:cNvPr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5964;p85">
              <a:extLst>
                <a:ext uri="{FF2B5EF4-FFF2-40B4-BE49-F238E27FC236}">
                  <a16:creationId xmlns:a16="http://schemas.microsoft.com/office/drawing/2014/main" id="{09F1C9CF-630E-5F6B-2750-E5A67CF28ABB}"/>
                </a:ext>
              </a:extLst>
            </p:cNvPr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5965;p85">
              <a:extLst>
                <a:ext uri="{FF2B5EF4-FFF2-40B4-BE49-F238E27FC236}">
                  <a16:creationId xmlns:a16="http://schemas.microsoft.com/office/drawing/2014/main" id="{5A31F236-B131-6555-568E-5D888C514F6D}"/>
                </a:ext>
              </a:extLst>
            </p:cNvPr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5966;p85">
              <a:extLst>
                <a:ext uri="{FF2B5EF4-FFF2-40B4-BE49-F238E27FC236}">
                  <a16:creationId xmlns:a16="http://schemas.microsoft.com/office/drawing/2014/main" id="{169388DD-4C38-E4C3-C381-50F9A1D208C7}"/>
                </a:ext>
              </a:extLst>
            </p:cNvPr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5967;p85">
              <a:extLst>
                <a:ext uri="{FF2B5EF4-FFF2-40B4-BE49-F238E27FC236}">
                  <a16:creationId xmlns:a16="http://schemas.microsoft.com/office/drawing/2014/main" id="{5F75BF27-8857-21FC-6716-D33115E7A7B9}"/>
                </a:ext>
              </a:extLst>
            </p:cNvPr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5968;p85">
              <a:extLst>
                <a:ext uri="{FF2B5EF4-FFF2-40B4-BE49-F238E27FC236}">
                  <a16:creationId xmlns:a16="http://schemas.microsoft.com/office/drawing/2014/main" id="{6E582B64-F18E-0802-ADFB-1DC5EBD88993}"/>
                </a:ext>
              </a:extLst>
            </p:cNvPr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5969;p85">
              <a:extLst>
                <a:ext uri="{FF2B5EF4-FFF2-40B4-BE49-F238E27FC236}">
                  <a16:creationId xmlns:a16="http://schemas.microsoft.com/office/drawing/2014/main" id="{34054FC5-B74B-7D8E-15E1-97FD09979856}"/>
                </a:ext>
              </a:extLst>
            </p:cNvPr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5970;p85">
              <a:extLst>
                <a:ext uri="{FF2B5EF4-FFF2-40B4-BE49-F238E27FC236}">
                  <a16:creationId xmlns:a16="http://schemas.microsoft.com/office/drawing/2014/main" id="{685A41B1-AC32-1E22-77C3-9AC8B93AB268}"/>
                </a:ext>
              </a:extLst>
            </p:cNvPr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5971;p85">
              <a:extLst>
                <a:ext uri="{FF2B5EF4-FFF2-40B4-BE49-F238E27FC236}">
                  <a16:creationId xmlns:a16="http://schemas.microsoft.com/office/drawing/2014/main" id="{18D9B783-CBA9-0F6C-0A7C-E8FF44099BD9}"/>
                </a:ext>
              </a:extLst>
            </p:cNvPr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5972;p85">
              <a:extLst>
                <a:ext uri="{FF2B5EF4-FFF2-40B4-BE49-F238E27FC236}">
                  <a16:creationId xmlns:a16="http://schemas.microsoft.com/office/drawing/2014/main" id="{D6AF30E4-F400-9588-1CDE-B3F00D4F0D91}"/>
                </a:ext>
              </a:extLst>
            </p:cNvPr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5973;p85">
              <a:extLst>
                <a:ext uri="{FF2B5EF4-FFF2-40B4-BE49-F238E27FC236}">
                  <a16:creationId xmlns:a16="http://schemas.microsoft.com/office/drawing/2014/main" id="{13090029-3023-9736-227B-61617E89DAB8}"/>
                </a:ext>
              </a:extLst>
            </p:cNvPr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5974;p85">
              <a:extLst>
                <a:ext uri="{FF2B5EF4-FFF2-40B4-BE49-F238E27FC236}">
                  <a16:creationId xmlns:a16="http://schemas.microsoft.com/office/drawing/2014/main" id="{48B87E6F-B81F-E6FB-67CC-88CDBCC3508D}"/>
                </a:ext>
              </a:extLst>
            </p:cNvPr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5975;p85">
              <a:extLst>
                <a:ext uri="{FF2B5EF4-FFF2-40B4-BE49-F238E27FC236}">
                  <a16:creationId xmlns:a16="http://schemas.microsoft.com/office/drawing/2014/main" id="{289885EA-9CDF-7F40-5986-74FB021A7F24}"/>
                </a:ext>
              </a:extLst>
            </p:cNvPr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5976;p85">
              <a:extLst>
                <a:ext uri="{FF2B5EF4-FFF2-40B4-BE49-F238E27FC236}">
                  <a16:creationId xmlns:a16="http://schemas.microsoft.com/office/drawing/2014/main" id="{A7D6CC46-00CA-B014-D008-3F54F0F2899F}"/>
                </a:ext>
              </a:extLst>
            </p:cNvPr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5977;p85">
              <a:extLst>
                <a:ext uri="{FF2B5EF4-FFF2-40B4-BE49-F238E27FC236}">
                  <a16:creationId xmlns:a16="http://schemas.microsoft.com/office/drawing/2014/main" id="{27EC6A6A-E083-6295-A719-ACBC0D05ACFF}"/>
                </a:ext>
              </a:extLst>
            </p:cNvPr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5978;p85">
              <a:extLst>
                <a:ext uri="{FF2B5EF4-FFF2-40B4-BE49-F238E27FC236}">
                  <a16:creationId xmlns:a16="http://schemas.microsoft.com/office/drawing/2014/main" id="{1161C614-967E-193F-1BC6-4968AB67CD0D}"/>
                </a:ext>
              </a:extLst>
            </p:cNvPr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5979;p85">
              <a:extLst>
                <a:ext uri="{FF2B5EF4-FFF2-40B4-BE49-F238E27FC236}">
                  <a16:creationId xmlns:a16="http://schemas.microsoft.com/office/drawing/2014/main" id="{68A13A1C-02DF-1C26-DF5D-B32A0512E82A}"/>
                </a:ext>
              </a:extLst>
            </p:cNvPr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5980;p85">
              <a:extLst>
                <a:ext uri="{FF2B5EF4-FFF2-40B4-BE49-F238E27FC236}">
                  <a16:creationId xmlns:a16="http://schemas.microsoft.com/office/drawing/2014/main" id="{6E4BE415-B1FC-079A-63F5-F2203052E88C}"/>
                </a:ext>
              </a:extLst>
            </p:cNvPr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5981;p85">
              <a:extLst>
                <a:ext uri="{FF2B5EF4-FFF2-40B4-BE49-F238E27FC236}">
                  <a16:creationId xmlns:a16="http://schemas.microsoft.com/office/drawing/2014/main" id="{96DF226D-9053-3058-0AD2-81C569C35A0C}"/>
                </a:ext>
              </a:extLst>
            </p:cNvPr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5982;p85">
              <a:extLst>
                <a:ext uri="{FF2B5EF4-FFF2-40B4-BE49-F238E27FC236}">
                  <a16:creationId xmlns:a16="http://schemas.microsoft.com/office/drawing/2014/main" id="{731CB2B4-9241-FA73-B624-B7CABE17FB84}"/>
                </a:ext>
              </a:extLst>
            </p:cNvPr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5983;p85">
              <a:extLst>
                <a:ext uri="{FF2B5EF4-FFF2-40B4-BE49-F238E27FC236}">
                  <a16:creationId xmlns:a16="http://schemas.microsoft.com/office/drawing/2014/main" id="{1BCD30C7-B350-4386-B514-869F45492990}"/>
                </a:ext>
              </a:extLst>
            </p:cNvPr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5984;p85">
              <a:extLst>
                <a:ext uri="{FF2B5EF4-FFF2-40B4-BE49-F238E27FC236}">
                  <a16:creationId xmlns:a16="http://schemas.microsoft.com/office/drawing/2014/main" id="{9C260987-62B0-1843-9758-F814906DC355}"/>
                </a:ext>
              </a:extLst>
            </p:cNvPr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5985;p85">
              <a:extLst>
                <a:ext uri="{FF2B5EF4-FFF2-40B4-BE49-F238E27FC236}">
                  <a16:creationId xmlns:a16="http://schemas.microsoft.com/office/drawing/2014/main" id="{029E5FF4-0092-196F-FB44-FB5140A92A4E}"/>
                </a:ext>
              </a:extLst>
            </p:cNvPr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5986;p85">
              <a:extLst>
                <a:ext uri="{FF2B5EF4-FFF2-40B4-BE49-F238E27FC236}">
                  <a16:creationId xmlns:a16="http://schemas.microsoft.com/office/drawing/2014/main" id="{46A5197F-4D66-6B00-DE9C-6081F769ACE4}"/>
                </a:ext>
              </a:extLst>
            </p:cNvPr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5987;p85">
              <a:extLst>
                <a:ext uri="{FF2B5EF4-FFF2-40B4-BE49-F238E27FC236}">
                  <a16:creationId xmlns:a16="http://schemas.microsoft.com/office/drawing/2014/main" id="{A2D74B5A-1731-8937-12E1-4025495F8F1C}"/>
                </a:ext>
              </a:extLst>
            </p:cNvPr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5988;p85">
              <a:extLst>
                <a:ext uri="{FF2B5EF4-FFF2-40B4-BE49-F238E27FC236}">
                  <a16:creationId xmlns:a16="http://schemas.microsoft.com/office/drawing/2014/main" id="{DC5DD51F-B7D2-8E47-BA83-612D737988AE}"/>
                </a:ext>
              </a:extLst>
            </p:cNvPr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5989;p85">
              <a:extLst>
                <a:ext uri="{FF2B5EF4-FFF2-40B4-BE49-F238E27FC236}">
                  <a16:creationId xmlns:a16="http://schemas.microsoft.com/office/drawing/2014/main" id="{41BF4DB2-20DE-C598-D6BC-0BF320DCFEDD}"/>
                </a:ext>
              </a:extLst>
            </p:cNvPr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5990;p85">
              <a:extLst>
                <a:ext uri="{FF2B5EF4-FFF2-40B4-BE49-F238E27FC236}">
                  <a16:creationId xmlns:a16="http://schemas.microsoft.com/office/drawing/2014/main" id="{8E5A11A3-7FA1-DF00-C46E-4ED040668736}"/>
                </a:ext>
              </a:extLst>
            </p:cNvPr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5991;p85">
              <a:extLst>
                <a:ext uri="{FF2B5EF4-FFF2-40B4-BE49-F238E27FC236}">
                  <a16:creationId xmlns:a16="http://schemas.microsoft.com/office/drawing/2014/main" id="{6C7D5D51-5496-AAFE-20A4-B889799278A6}"/>
                </a:ext>
              </a:extLst>
            </p:cNvPr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5992;p85">
              <a:extLst>
                <a:ext uri="{FF2B5EF4-FFF2-40B4-BE49-F238E27FC236}">
                  <a16:creationId xmlns:a16="http://schemas.microsoft.com/office/drawing/2014/main" id="{8A26FA27-347A-6AD8-5AA1-26B49FFE958B}"/>
                </a:ext>
              </a:extLst>
            </p:cNvPr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5993;p85">
              <a:extLst>
                <a:ext uri="{FF2B5EF4-FFF2-40B4-BE49-F238E27FC236}">
                  <a16:creationId xmlns:a16="http://schemas.microsoft.com/office/drawing/2014/main" id="{84537E73-FED0-435C-E335-0FD36A3AB7A5}"/>
                </a:ext>
              </a:extLst>
            </p:cNvPr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5994;p85">
              <a:extLst>
                <a:ext uri="{FF2B5EF4-FFF2-40B4-BE49-F238E27FC236}">
                  <a16:creationId xmlns:a16="http://schemas.microsoft.com/office/drawing/2014/main" id="{F1B487AF-F998-AB54-DD9E-CF1001640087}"/>
                </a:ext>
              </a:extLst>
            </p:cNvPr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5995;p85">
              <a:extLst>
                <a:ext uri="{FF2B5EF4-FFF2-40B4-BE49-F238E27FC236}">
                  <a16:creationId xmlns:a16="http://schemas.microsoft.com/office/drawing/2014/main" id="{E4EB14E1-530F-F7DD-D022-0B0C47E93502}"/>
                </a:ext>
              </a:extLst>
            </p:cNvPr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5996;p85">
              <a:extLst>
                <a:ext uri="{FF2B5EF4-FFF2-40B4-BE49-F238E27FC236}">
                  <a16:creationId xmlns:a16="http://schemas.microsoft.com/office/drawing/2014/main" id="{840AD27B-8AE7-52BA-D2D4-30B329A88A12}"/>
                </a:ext>
              </a:extLst>
            </p:cNvPr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5997;p85">
              <a:extLst>
                <a:ext uri="{FF2B5EF4-FFF2-40B4-BE49-F238E27FC236}">
                  <a16:creationId xmlns:a16="http://schemas.microsoft.com/office/drawing/2014/main" id="{80423EF7-5692-2AF8-1B82-918A271A4B57}"/>
                </a:ext>
              </a:extLst>
            </p:cNvPr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5998;p85">
              <a:extLst>
                <a:ext uri="{FF2B5EF4-FFF2-40B4-BE49-F238E27FC236}">
                  <a16:creationId xmlns:a16="http://schemas.microsoft.com/office/drawing/2014/main" id="{12441E4B-BAD0-5BC4-D8A7-BBC56C9B14A2}"/>
                </a:ext>
              </a:extLst>
            </p:cNvPr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5999;p85">
              <a:extLst>
                <a:ext uri="{FF2B5EF4-FFF2-40B4-BE49-F238E27FC236}">
                  <a16:creationId xmlns:a16="http://schemas.microsoft.com/office/drawing/2014/main" id="{2D6D4545-6584-0F3B-5B5C-049B10998AB1}"/>
                </a:ext>
              </a:extLst>
            </p:cNvPr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6000;p85">
              <a:extLst>
                <a:ext uri="{FF2B5EF4-FFF2-40B4-BE49-F238E27FC236}">
                  <a16:creationId xmlns:a16="http://schemas.microsoft.com/office/drawing/2014/main" id="{9D61E004-CAB3-1D32-6735-C47E69A865DE}"/>
                </a:ext>
              </a:extLst>
            </p:cNvPr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6001;p85">
              <a:extLst>
                <a:ext uri="{FF2B5EF4-FFF2-40B4-BE49-F238E27FC236}">
                  <a16:creationId xmlns:a16="http://schemas.microsoft.com/office/drawing/2014/main" id="{9A6229C4-EE84-4908-2B07-820C97C2BF42}"/>
                </a:ext>
              </a:extLst>
            </p:cNvPr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6002;p85">
              <a:extLst>
                <a:ext uri="{FF2B5EF4-FFF2-40B4-BE49-F238E27FC236}">
                  <a16:creationId xmlns:a16="http://schemas.microsoft.com/office/drawing/2014/main" id="{A43A356F-A6B6-1A56-A9BC-CCF64C5C095C}"/>
                </a:ext>
              </a:extLst>
            </p:cNvPr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6003;p85">
              <a:extLst>
                <a:ext uri="{FF2B5EF4-FFF2-40B4-BE49-F238E27FC236}">
                  <a16:creationId xmlns:a16="http://schemas.microsoft.com/office/drawing/2014/main" id="{CA6DCC9D-6376-83FA-3C17-F12375F09FC5}"/>
                </a:ext>
              </a:extLst>
            </p:cNvPr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6004;p85">
              <a:extLst>
                <a:ext uri="{FF2B5EF4-FFF2-40B4-BE49-F238E27FC236}">
                  <a16:creationId xmlns:a16="http://schemas.microsoft.com/office/drawing/2014/main" id="{1C90643A-9CE7-6334-50C3-53064FCEB468}"/>
                </a:ext>
              </a:extLst>
            </p:cNvPr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6005;p85">
              <a:extLst>
                <a:ext uri="{FF2B5EF4-FFF2-40B4-BE49-F238E27FC236}">
                  <a16:creationId xmlns:a16="http://schemas.microsoft.com/office/drawing/2014/main" id="{3B9FB1EA-B1DF-3C41-74BA-AE0B4015D10C}"/>
                </a:ext>
              </a:extLst>
            </p:cNvPr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6006;p85">
              <a:extLst>
                <a:ext uri="{FF2B5EF4-FFF2-40B4-BE49-F238E27FC236}">
                  <a16:creationId xmlns:a16="http://schemas.microsoft.com/office/drawing/2014/main" id="{2A83CD4F-0384-A6CF-3EBC-1761EC695300}"/>
                </a:ext>
              </a:extLst>
            </p:cNvPr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6007;p85">
              <a:extLst>
                <a:ext uri="{FF2B5EF4-FFF2-40B4-BE49-F238E27FC236}">
                  <a16:creationId xmlns:a16="http://schemas.microsoft.com/office/drawing/2014/main" id="{7BC8BFB9-CAD2-A305-02DE-E2BAF9A8973C}"/>
                </a:ext>
              </a:extLst>
            </p:cNvPr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6008;p85">
              <a:extLst>
                <a:ext uri="{FF2B5EF4-FFF2-40B4-BE49-F238E27FC236}">
                  <a16:creationId xmlns:a16="http://schemas.microsoft.com/office/drawing/2014/main" id="{F6EDE543-CF5A-D6FA-496A-5E73083B389E}"/>
                </a:ext>
              </a:extLst>
            </p:cNvPr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6009;p85">
              <a:extLst>
                <a:ext uri="{FF2B5EF4-FFF2-40B4-BE49-F238E27FC236}">
                  <a16:creationId xmlns:a16="http://schemas.microsoft.com/office/drawing/2014/main" id="{DCB0A312-82C9-FA3F-22E6-5D06D71F993F}"/>
                </a:ext>
              </a:extLst>
            </p:cNvPr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6010;p85">
              <a:extLst>
                <a:ext uri="{FF2B5EF4-FFF2-40B4-BE49-F238E27FC236}">
                  <a16:creationId xmlns:a16="http://schemas.microsoft.com/office/drawing/2014/main" id="{7E058AE7-9B09-F10F-823B-A551BF60AE38}"/>
                </a:ext>
              </a:extLst>
            </p:cNvPr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6011;p85">
              <a:extLst>
                <a:ext uri="{FF2B5EF4-FFF2-40B4-BE49-F238E27FC236}">
                  <a16:creationId xmlns:a16="http://schemas.microsoft.com/office/drawing/2014/main" id="{FE892AAB-8EB8-7A30-9282-10753E9EBD1A}"/>
                </a:ext>
              </a:extLst>
            </p:cNvPr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6012;p85">
              <a:extLst>
                <a:ext uri="{FF2B5EF4-FFF2-40B4-BE49-F238E27FC236}">
                  <a16:creationId xmlns:a16="http://schemas.microsoft.com/office/drawing/2014/main" id="{42B17020-6E9E-200D-AED9-CF332E3F9445}"/>
                </a:ext>
              </a:extLst>
            </p:cNvPr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6013;p85">
              <a:extLst>
                <a:ext uri="{FF2B5EF4-FFF2-40B4-BE49-F238E27FC236}">
                  <a16:creationId xmlns:a16="http://schemas.microsoft.com/office/drawing/2014/main" id="{7F7D46D7-01A8-9ADC-5A5D-A36B2D68FBF2}"/>
                </a:ext>
              </a:extLst>
            </p:cNvPr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6014;p85">
              <a:extLst>
                <a:ext uri="{FF2B5EF4-FFF2-40B4-BE49-F238E27FC236}">
                  <a16:creationId xmlns:a16="http://schemas.microsoft.com/office/drawing/2014/main" id="{59222303-60E4-877F-EB9C-3D4948FAB426}"/>
                </a:ext>
              </a:extLst>
            </p:cNvPr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6015;p85">
              <a:extLst>
                <a:ext uri="{FF2B5EF4-FFF2-40B4-BE49-F238E27FC236}">
                  <a16:creationId xmlns:a16="http://schemas.microsoft.com/office/drawing/2014/main" id="{2AA9CC8A-F6EB-A00E-7638-C66E8595C1E5}"/>
                </a:ext>
              </a:extLst>
            </p:cNvPr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6016;p85">
              <a:extLst>
                <a:ext uri="{FF2B5EF4-FFF2-40B4-BE49-F238E27FC236}">
                  <a16:creationId xmlns:a16="http://schemas.microsoft.com/office/drawing/2014/main" id="{5B124E40-02D1-30D1-5472-E8F85F777898}"/>
                </a:ext>
              </a:extLst>
            </p:cNvPr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6017;p85">
              <a:extLst>
                <a:ext uri="{FF2B5EF4-FFF2-40B4-BE49-F238E27FC236}">
                  <a16:creationId xmlns:a16="http://schemas.microsoft.com/office/drawing/2014/main" id="{BBD6112B-19D0-1985-09FC-7B67449954E9}"/>
                </a:ext>
              </a:extLst>
            </p:cNvPr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6018;p85">
              <a:extLst>
                <a:ext uri="{FF2B5EF4-FFF2-40B4-BE49-F238E27FC236}">
                  <a16:creationId xmlns:a16="http://schemas.microsoft.com/office/drawing/2014/main" id="{88BC36D1-3DBA-28CD-99C3-A7BD2A90C8D5}"/>
                </a:ext>
              </a:extLst>
            </p:cNvPr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6019;p85">
              <a:extLst>
                <a:ext uri="{FF2B5EF4-FFF2-40B4-BE49-F238E27FC236}">
                  <a16:creationId xmlns:a16="http://schemas.microsoft.com/office/drawing/2014/main" id="{88947350-C1C6-E1D6-A066-38BB11557A13}"/>
                </a:ext>
              </a:extLst>
            </p:cNvPr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6020;p85">
              <a:extLst>
                <a:ext uri="{FF2B5EF4-FFF2-40B4-BE49-F238E27FC236}">
                  <a16:creationId xmlns:a16="http://schemas.microsoft.com/office/drawing/2014/main" id="{541A4FB6-7C0B-90C4-F6BB-F389C88397C0}"/>
                </a:ext>
              </a:extLst>
            </p:cNvPr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6021;p85">
              <a:extLst>
                <a:ext uri="{FF2B5EF4-FFF2-40B4-BE49-F238E27FC236}">
                  <a16:creationId xmlns:a16="http://schemas.microsoft.com/office/drawing/2014/main" id="{6C852E64-72F7-CB00-3086-84B9937314CA}"/>
                </a:ext>
              </a:extLst>
            </p:cNvPr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6022;p85">
              <a:extLst>
                <a:ext uri="{FF2B5EF4-FFF2-40B4-BE49-F238E27FC236}">
                  <a16:creationId xmlns:a16="http://schemas.microsoft.com/office/drawing/2014/main" id="{65E7FC8B-2447-3B2D-EA2F-A990AFBF6775}"/>
                </a:ext>
              </a:extLst>
            </p:cNvPr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6023;p85">
              <a:extLst>
                <a:ext uri="{FF2B5EF4-FFF2-40B4-BE49-F238E27FC236}">
                  <a16:creationId xmlns:a16="http://schemas.microsoft.com/office/drawing/2014/main" id="{D3B18D81-BD9F-C698-F06E-FA15A2995E95}"/>
                </a:ext>
              </a:extLst>
            </p:cNvPr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6024;p85">
              <a:extLst>
                <a:ext uri="{FF2B5EF4-FFF2-40B4-BE49-F238E27FC236}">
                  <a16:creationId xmlns:a16="http://schemas.microsoft.com/office/drawing/2014/main" id="{2A62AC43-FA83-E7E9-82D1-B1B7B6081821}"/>
                </a:ext>
              </a:extLst>
            </p:cNvPr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6025;p85">
              <a:extLst>
                <a:ext uri="{FF2B5EF4-FFF2-40B4-BE49-F238E27FC236}">
                  <a16:creationId xmlns:a16="http://schemas.microsoft.com/office/drawing/2014/main" id="{630CEFE8-EB63-0726-265A-EBC985109936}"/>
                </a:ext>
              </a:extLst>
            </p:cNvPr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6026;p85">
              <a:extLst>
                <a:ext uri="{FF2B5EF4-FFF2-40B4-BE49-F238E27FC236}">
                  <a16:creationId xmlns:a16="http://schemas.microsoft.com/office/drawing/2014/main" id="{2E894D80-CC74-50F1-5852-96FF2497A4E2}"/>
                </a:ext>
              </a:extLst>
            </p:cNvPr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6027;p85">
              <a:extLst>
                <a:ext uri="{FF2B5EF4-FFF2-40B4-BE49-F238E27FC236}">
                  <a16:creationId xmlns:a16="http://schemas.microsoft.com/office/drawing/2014/main" id="{7311B626-E9D9-C39B-C7EB-4454E12D0B6F}"/>
                </a:ext>
              </a:extLst>
            </p:cNvPr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6028;p85">
              <a:extLst>
                <a:ext uri="{FF2B5EF4-FFF2-40B4-BE49-F238E27FC236}">
                  <a16:creationId xmlns:a16="http://schemas.microsoft.com/office/drawing/2014/main" id="{F57232E5-1470-1612-A276-0A5B641A18F4}"/>
                </a:ext>
              </a:extLst>
            </p:cNvPr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6029;p85">
              <a:extLst>
                <a:ext uri="{FF2B5EF4-FFF2-40B4-BE49-F238E27FC236}">
                  <a16:creationId xmlns:a16="http://schemas.microsoft.com/office/drawing/2014/main" id="{314530E1-605E-1AC0-B08C-2644FDDA1FA6}"/>
                </a:ext>
              </a:extLst>
            </p:cNvPr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6030;p85">
              <a:extLst>
                <a:ext uri="{FF2B5EF4-FFF2-40B4-BE49-F238E27FC236}">
                  <a16:creationId xmlns:a16="http://schemas.microsoft.com/office/drawing/2014/main" id="{2E0102AC-D499-0A72-4B54-8635C27C0612}"/>
                </a:ext>
              </a:extLst>
            </p:cNvPr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6031;p85">
              <a:extLst>
                <a:ext uri="{FF2B5EF4-FFF2-40B4-BE49-F238E27FC236}">
                  <a16:creationId xmlns:a16="http://schemas.microsoft.com/office/drawing/2014/main" id="{8E2F460C-FCDD-38CE-2DEE-9F7F2755DA87}"/>
                </a:ext>
              </a:extLst>
            </p:cNvPr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6032;p85">
              <a:extLst>
                <a:ext uri="{FF2B5EF4-FFF2-40B4-BE49-F238E27FC236}">
                  <a16:creationId xmlns:a16="http://schemas.microsoft.com/office/drawing/2014/main" id="{420A0D4B-C37F-18DD-3FB7-7AC09485F82D}"/>
                </a:ext>
              </a:extLst>
            </p:cNvPr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6033;p85">
              <a:extLst>
                <a:ext uri="{FF2B5EF4-FFF2-40B4-BE49-F238E27FC236}">
                  <a16:creationId xmlns:a16="http://schemas.microsoft.com/office/drawing/2014/main" id="{C400B612-612E-7CF4-5A98-DBBE776C1179}"/>
                </a:ext>
              </a:extLst>
            </p:cNvPr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6034;p85">
              <a:extLst>
                <a:ext uri="{FF2B5EF4-FFF2-40B4-BE49-F238E27FC236}">
                  <a16:creationId xmlns:a16="http://schemas.microsoft.com/office/drawing/2014/main" id="{272FBD9D-180A-DE54-1BCA-B17D8DA7E94E}"/>
                </a:ext>
              </a:extLst>
            </p:cNvPr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6035;p85">
              <a:extLst>
                <a:ext uri="{FF2B5EF4-FFF2-40B4-BE49-F238E27FC236}">
                  <a16:creationId xmlns:a16="http://schemas.microsoft.com/office/drawing/2014/main" id="{EF44972F-F4DC-4778-5CBC-C87E1BBAF309}"/>
                </a:ext>
              </a:extLst>
            </p:cNvPr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6036;p85">
              <a:extLst>
                <a:ext uri="{FF2B5EF4-FFF2-40B4-BE49-F238E27FC236}">
                  <a16:creationId xmlns:a16="http://schemas.microsoft.com/office/drawing/2014/main" id="{86CA0EA8-5BD6-64D0-7A31-965623692F93}"/>
                </a:ext>
              </a:extLst>
            </p:cNvPr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6037;p85">
              <a:extLst>
                <a:ext uri="{FF2B5EF4-FFF2-40B4-BE49-F238E27FC236}">
                  <a16:creationId xmlns:a16="http://schemas.microsoft.com/office/drawing/2014/main" id="{2E849BC4-C566-8307-48AF-5AE099B01729}"/>
                </a:ext>
              </a:extLst>
            </p:cNvPr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6038;p85">
              <a:extLst>
                <a:ext uri="{FF2B5EF4-FFF2-40B4-BE49-F238E27FC236}">
                  <a16:creationId xmlns:a16="http://schemas.microsoft.com/office/drawing/2014/main" id="{81D5414C-1DB6-7E44-AC27-7D876D75842C}"/>
                </a:ext>
              </a:extLst>
            </p:cNvPr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6039;p85">
              <a:extLst>
                <a:ext uri="{FF2B5EF4-FFF2-40B4-BE49-F238E27FC236}">
                  <a16:creationId xmlns:a16="http://schemas.microsoft.com/office/drawing/2014/main" id="{53AEB583-D5C4-6CE3-4AEA-D50154557270}"/>
                </a:ext>
              </a:extLst>
            </p:cNvPr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6040;p85">
              <a:extLst>
                <a:ext uri="{FF2B5EF4-FFF2-40B4-BE49-F238E27FC236}">
                  <a16:creationId xmlns:a16="http://schemas.microsoft.com/office/drawing/2014/main" id="{8B07BB04-DEB1-185F-1809-E8274131BAD3}"/>
                </a:ext>
              </a:extLst>
            </p:cNvPr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6041;p85">
              <a:extLst>
                <a:ext uri="{FF2B5EF4-FFF2-40B4-BE49-F238E27FC236}">
                  <a16:creationId xmlns:a16="http://schemas.microsoft.com/office/drawing/2014/main" id="{1AD8C2D5-CB80-94F4-9A33-1FEBA8E4BBE5}"/>
                </a:ext>
              </a:extLst>
            </p:cNvPr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6042;p85">
              <a:extLst>
                <a:ext uri="{FF2B5EF4-FFF2-40B4-BE49-F238E27FC236}">
                  <a16:creationId xmlns:a16="http://schemas.microsoft.com/office/drawing/2014/main" id="{13DCFEF4-B95B-5E9A-50D5-EB4AB0D5A408}"/>
                </a:ext>
              </a:extLst>
            </p:cNvPr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6043;p85">
              <a:extLst>
                <a:ext uri="{FF2B5EF4-FFF2-40B4-BE49-F238E27FC236}">
                  <a16:creationId xmlns:a16="http://schemas.microsoft.com/office/drawing/2014/main" id="{78C117B5-A74D-D19E-CC7D-D476E6EA9AA8}"/>
                </a:ext>
              </a:extLst>
            </p:cNvPr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6044;p85">
              <a:extLst>
                <a:ext uri="{FF2B5EF4-FFF2-40B4-BE49-F238E27FC236}">
                  <a16:creationId xmlns:a16="http://schemas.microsoft.com/office/drawing/2014/main" id="{B4BA2337-01E0-AB0C-271A-C1D86F132E03}"/>
                </a:ext>
              </a:extLst>
            </p:cNvPr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6045;p85">
              <a:extLst>
                <a:ext uri="{FF2B5EF4-FFF2-40B4-BE49-F238E27FC236}">
                  <a16:creationId xmlns:a16="http://schemas.microsoft.com/office/drawing/2014/main" id="{8BE0C71C-807D-222F-AD32-3FD6CF07DA55}"/>
                </a:ext>
              </a:extLst>
            </p:cNvPr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6046;p85">
              <a:extLst>
                <a:ext uri="{FF2B5EF4-FFF2-40B4-BE49-F238E27FC236}">
                  <a16:creationId xmlns:a16="http://schemas.microsoft.com/office/drawing/2014/main" id="{2A1A1D84-E72A-B7E9-E3D1-7F642477BAC3}"/>
                </a:ext>
              </a:extLst>
            </p:cNvPr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6047;p85">
              <a:extLst>
                <a:ext uri="{FF2B5EF4-FFF2-40B4-BE49-F238E27FC236}">
                  <a16:creationId xmlns:a16="http://schemas.microsoft.com/office/drawing/2014/main" id="{A1F7FF16-84BE-71A7-108F-338136E7D685}"/>
                </a:ext>
              </a:extLst>
            </p:cNvPr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6048;p85">
              <a:extLst>
                <a:ext uri="{FF2B5EF4-FFF2-40B4-BE49-F238E27FC236}">
                  <a16:creationId xmlns:a16="http://schemas.microsoft.com/office/drawing/2014/main" id="{950C3841-82D7-0439-5A99-0AC786D27E43}"/>
                </a:ext>
              </a:extLst>
            </p:cNvPr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6049;p85">
              <a:extLst>
                <a:ext uri="{FF2B5EF4-FFF2-40B4-BE49-F238E27FC236}">
                  <a16:creationId xmlns:a16="http://schemas.microsoft.com/office/drawing/2014/main" id="{4F626030-599C-6024-45F2-96CEB84F9A94}"/>
                </a:ext>
              </a:extLst>
            </p:cNvPr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6050;p85">
              <a:extLst>
                <a:ext uri="{FF2B5EF4-FFF2-40B4-BE49-F238E27FC236}">
                  <a16:creationId xmlns:a16="http://schemas.microsoft.com/office/drawing/2014/main" id="{23771DF9-BD11-4C57-D3AD-6A5ECAFF2E25}"/>
                </a:ext>
              </a:extLst>
            </p:cNvPr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6051;p85">
              <a:extLst>
                <a:ext uri="{FF2B5EF4-FFF2-40B4-BE49-F238E27FC236}">
                  <a16:creationId xmlns:a16="http://schemas.microsoft.com/office/drawing/2014/main" id="{9E5D67E8-8634-19A4-1606-2BE5EF22385C}"/>
                </a:ext>
              </a:extLst>
            </p:cNvPr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6052;p85">
              <a:extLst>
                <a:ext uri="{FF2B5EF4-FFF2-40B4-BE49-F238E27FC236}">
                  <a16:creationId xmlns:a16="http://schemas.microsoft.com/office/drawing/2014/main" id="{2824FE13-8389-35A6-D07F-D09776D681FB}"/>
                </a:ext>
              </a:extLst>
            </p:cNvPr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6053;p85">
              <a:extLst>
                <a:ext uri="{FF2B5EF4-FFF2-40B4-BE49-F238E27FC236}">
                  <a16:creationId xmlns:a16="http://schemas.microsoft.com/office/drawing/2014/main" id="{A814915D-7550-D161-85E0-61165C9FA6FC}"/>
                </a:ext>
              </a:extLst>
            </p:cNvPr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6054;p85">
              <a:extLst>
                <a:ext uri="{FF2B5EF4-FFF2-40B4-BE49-F238E27FC236}">
                  <a16:creationId xmlns:a16="http://schemas.microsoft.com/office/drawing/2014/main" id="{CBE173CB-CD61-9072-39BF-62B584A4B79E}"/>
                </a:ext>
              </a:extLst>
            </p:cNvPr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6055;p85">
              <a:extLst>
                <a:ext uri="{FF2B5EF4-FFF2-40B4-BE49-F238E27FC236}">
                  <a16:creationId xmlns:a16="http://schemas.microsoft.com/office/drawing/2014/main" id="{F3D90908-0899-6D08-11EC-4EAC2EE2E163}"/>
                </a:ext>
              </a:extLst>
            </p:cNvPr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6056;p85">
              <a:extLst>
                <a:ext uri="{FF2B5EF4-FFF2-40B4-BE49-F238E27FC236}">
                  <a16:creationId xmlns:a16="http://schemas.microsoft.com/office/drawing/2014/main" id="{7FF938C3-3B98-BCFE-06EF-901DCD819EF9}"/>
                </a:ext>
              </a:extLst>
            </p:cNvPr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6057;p85">
              <a:extLst>
                <a:ext uri="{FF2B5EF4-FFF2-40B4-BE49-F238E27FC236}">
                  <a16:creationId xmlns:a16="http://schemas.microsoft.com/office/drawing/2014/main" id="{E03B03D9-D877-0B40-E438-467D987AB0D8}"/>
                </a:ext>
              </a:extLst>
            </p:cNvPr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6058;p85">
              <a:extLst>
                <a:ext uri="{FF2B5EF4-FFF2-40B4-BE49-F238E27FC236}">
                  <a16:creationId xmlns:a16="http://schemas.microsoft.com/office/drawing/2014/main" id="{DC3EE04E-76DA-21C1-6029-E74AB70C5159}"/>
                </a:ext>
              </a:extLst>
            </p:cNvPr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6059;p85">
              <a:extLst>
                <a:ext uri="{FF2B5EF4-FFF2-40B4-BE49-F238E27FC236}">
                  <a16:creationId xmlns:a16="http://schemas.microsoft.com/office/drawing/2014/main" id="{8DB274A1-5159-ED29-F175-2DEFA940D110}"/>
                </a:ext>
              </a:extLst>
            </p:cNvPr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6060;p85">
              <a:extLst>
                <a:ext uri="{FF2B5EF4-FFF2-40B4-BE49-F238E27FC236}">
                  <a16:creationId xmlns:a16="http://schemas.microsoft.com/office/drawing/2014/main" id="{84CFF4FD-17E4-F6D3-EDD1-642FB6217D60}"/>
                </a:ext>
              </a:extLst>
            </p:cNvPr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6061;p85">
              <a:extLst>
                <a:ext uri="{FF2B5EF4-FFF2-40B4-BE49-F238E27FC236}">
                  <a16:creationId xmlns:a16="http://schemas.microsoft.com/office/drawing/2014/main" id="{38139A6E-548B-DD9B-3A54-FA225DE97477}"/>
                </a:ext>
              </a:extLst>
            </p:cNvPr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6062;p85">
              <a:extLst>
                <a:ext uri="{FF2B5EF4-FFF2-40B4-BE49-F238E27FC236}">
                  <a16:creationId xmlns:a16="http://schemas.microsoft.com/office/drawing/2014/main" id="{3AEFCD1B-F86B-EE85-ADBC-2F67E042E952}"/>
                </a:ext>
              </a:extLst>
            </p:cNvPr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6063;p85">
              <a:extLst>
                <a:ext uri="{FF2B5EF4-FFF2-40B4-BE49-F238E27FC236}">
                  <a16:creationId xmlns:a16="http://schemas.microsoft.com/office/drawing/2014/main" id="{0DCF2CEF-7F73-6A5C-55A4-9A1525D98E3B}"/>
                </a:ext>
              </a:extLst>
            </p:cNvPr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6064;p85">
              <a:extLst>
                <a:ext uri="{FF2B5EF4-FFF2-40B4-BE49-F238E27FC236}">
                  <a16:creationId xmlns:a16="http://schemas.microsoft.com/office/drawing/2014/main" id="{9820CE29-80E8-31EE-C6A7-EF8A83C586DB}"/>
                </a:ext>
              </a:extLst>
            </p:cNvPr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6065;p85">
              <a:extLst>
                <a:ext uri="{FF2B5EF4-FFF2-40B4-BE49-F238E27FC236}">
                  <a16:creationId xmlns:a16="http://schemas.microsoft.com/office/drawing/2014/main" id="{7613E13E-E5FE-9453-830C-9396EF6FBFC6}"/>
                </a:ext>
              </a:extLst>
            </p:cNvPr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6066;p85">
              <a:extLst>
                <a:ext uri="{FF2B5EF4-FFF2-40B4-BE49-F238E27FC236}">
                  <a16:creationId xmlns:a16="http://schemas.microsoft.com/office/drawing/2014/main" id="{E74B0314-4A8D-35EB-44C5-57801045CD80}"/>
                </a:ext>
              </a:extLst>
            </p:cNvPr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6067;p85">
              <a:extLst>
                <a:ext uri="{FF2B5EF4-FFF2-40B4-BE49-F238E27FC236}">
                  <a16:creationId xmlns:a16="http://schemas.microsoft.com/office/drawing/2014/main" id="{293129A5-42DC-A754-325E-AF018F08B5D5}"/>
                </a:ext>
              </a:extLst>
            </p:cNvPr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6068;p85">
              <a:extLst>
                <a:ext uri="{FF2B5EF4-FFF2-40B4-BE49-F238E27FC236}">
                  <a16:creationId xmlns:a16="http://schemas.microsoft.com/office/drawing/2014/main" id="{30211733-390F-1CAB-55F9-8957F0876790}"/>
                </a:ext>
              </a:extLst>
            </p:cNvPr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6069;p85">
              <a:extLst>
                <a:ext uri="{FF2B5EF4-FFF2-40B4-BE49-F238E27FC236}">
                  <a16:creationId xmlns:a16="http://schemas.microsoft.com/office/drawing/2014/main" id="{7888E1F5-D9E3-4F38-F73B-F7574DB37AB5}"/>
                </a:ext>
              </a:extLst>
            </p:cNvPr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6070;p85">
              <a:extLst>
                <a:ext uri="{FF2B5EF4-FFF2-40B4-BE49-F238E27FC236}">
                  <a16:creationId xmlns:a16="http://schemas.microsoft.com/office/drawing/2014/main" id="{A471DE28-D31E-25CB-3806-9555437CED90}"/>
                </a:ext>
              </a:extLst>
            </p:cNvPr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6071;p85">
              <a:extLst>
                <a:ext uri="{FF2B5EF4-FFF2-40B4-BE49-F238E27FC236}">
                  <a16:creationId xmlns:a16="http://schemas.microsoft.com/office/drawing/2014/main" id="{5761384B-AFC3-9B98-9D57-25DF309D8AB8}"/>
                </a:ext>
              </a:extLst>
            </p:cNvPr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6072;p85">
              <a:extLst>
                <a:ext uri="{FF2B5EF4-FFF2-40B4-BE49-F238E27FC236}">
                  <a16:creationId xmlns:a16="http://schemas.microsoft.com/office/drawing/2014/main" id="{41F0B2E8-9BAD-420F-0FA3-D8C0794396B4}"/>
                </a:ext>
              </a:extLst>
            </p:cNvPr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6073;p85">
              <a:extLst>
                <a:ext uri="{FF2B5EF4-FFF2-40B4-BE49-F238E27FC236}">
                  <a16:creationId xmlns:a16="http://schemas.microsoft.com/office/drawing/2014/main" id="{CCE5C14E-B2AF-9007-FC5F-EC2CF982E34D}"/>
                </a:ext>
              </a:extLst>
            </p:cNvPr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6074;p85">
              <a:extLst>
                <a:ext uri="{FF2B5EF4-FFF2-40B4-BE49-F238E27FC236}">
                  <a16:creationId xmlns:a16="http://schemas.microsoft.com/office/drawing/2014/main" id="{E78567AE-08F7-B756-6691-F46274A72A43}"/>
                </a:ext>
              </a:extLst>
            </p:cNvPr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6075;p85">
              <a:extLst>
                <a:ext uri="{FF2B5EF4-FFF2-40B4-BE49-F238E27FC236}">
                  <a16:creationId xmlns:a16="http://schemas.microsoft.com/office/drawing/2014/main" id="{D024BE4B-EF82-36D1-4190-99A7E45E58A6}"/>
                </a:ext>
              </a:extLst>
            </p:cNvPr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6076;p85">
              <a:extLst>
                <a:ext uri="{FF2B5EF4-FFF2-40B4-BE49-F238E27FC236}">
                  <a16:creationId xmlns:a16="http://schemas.microsoft.com/office/drawing/2014/main" id="{0C55AA68-D4ED-7DE9-6CDC-EDEFFD30CB55}"/>
                </a:ext>
              </a:extLst>
            </p:cNvPr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6077;p85">
              <a:extLst>
                <a:ext uri="{FF2B5EF4-FFF2-40B4-BE49-F238E27FC236}">
                  <a16:creationId xmlns:a16="http://schemas.microsoft.com/office/drawing/2014/main" id="{FA6C5813-FA56-9E07-0338-715541F2387B}"/>
                </a:ext>
              </a:extLst>
            </p:cNvPr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6078;p85">
              <a:extLst>
                <a:ext uri="{FF2B5EF4-FFF2-40B4-BE49-F238E27FC236}">
                  <a16:creationId xmlns:a16="http://schemas.microsoft.com/office/drawing/2014/main" id="{34B62A87-E8A2-4457-CB8D-6A6D2E77E9CF}"/>
                </a:ext>
              </a:extLst>
            </p:cNvPr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6079;p85">
              <a:extLst>
                <a:ext uri="{FF2B5EF4-FFF2-40B4-BE49-F238E27FC236}">
                  <a16:creationId xmlns:a16="http://schemas.microsoft.com/office/drawing/2014/main" id="{82CA6D65-DCDB-A057-672E-7460ACD2324C}"/>
                </a:ext>
              </a:extLst>
            </p:cNvPr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6080;p85">
              <a:extLst>
                <a:ext uri="{FF2B5EF4-FFF2-40B4-BE49-F238E27FC236}">
                  <a16:creationId xmlns:a16="http://schemas.microsoft.com/office/drawing/2014/main" id="{2A97AA57-18DF-1DB8-1F07-50C7E73F03EB}"/>
                </a:ext>
              </a:extLst>
            </p:cNvPr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6081;p85">
              <a:extLst>
                <a:ext uri="{FF2B5EF4-FFF2-40B4-BE49-F238E27FC236}">
                  <a16:creationId xmlns:a16="http://schemas.microsoft.com/office/drawing/2014/main" id="{CA0EC367-BC69-5015-2B5F-9EEC134C6228}"/>
                </a:ext>
              </a:extLst>
            </p:cNvPr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6082;p85">
              <a:extLst>
                <a:ext uri="{FF2B5EF4-FFF2-40B4-BE49-F238E27FC236}">
                  <a16:creationId xmlns:a16="http://schemas.microsoft.com/office/drawing/2014/main" id="{F734C04C-1DBA-FDBD-4D08-85F1B5CF6DF8}"/>
                </a:ext>
              </a:extLst>
            </p:cNvPr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6083;p85">
              <a:extLst>
                <a:ext uri="{FF2B5EF4-FFF2-40B4-BE49-F238E27FC236}">
                  <a16:creationId xmlns:a16="http://schemas.microsoft.com/office/drawing/2014/main" id="{30424C75-3D02-875D-D4A0-2FF714B2C3A9}"/>
                </a:ext>
              </a:extLst>
            </p:cNvPr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6084;p85">
              <a:extLst>
                <a:ext uri="{FF2B5EF4-FFF2-40B4-BE49-F238E27FC236}">
                  <a16:creationId xmlns:a16="http://schemas.microsoft.com/office/drawing/2014/main" id="{650546FC-AFA0-8989-BC9F-B1A8979CD9D4}"/>
                </a:ext>
              </a:extLst>
            </p:cNvPr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6085;p85">
              <a:extLst>
                <a:ext uri="{FF2B5EF4-FFF2-40B4-BE49-F238E27FC236}">
                  <a16:creationId xmlns:a16="http://schemas.microsoft.com/office/drawing/2014/main" id="{A651F169-7EA2-BF90-E98F-5078BC8AA6CE}"/>
                </a:ext>
              </a:extLst>
            </p:cNvPr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6086;p85">
              <a:extLst>
                <a:ext uri="{FF2B5EF4-FFF2-40B4-BE49-F238E27FC236}">
                  <a16:creationId xmlns:a16="http://schemas.microsoft.com/office/drawing/2014/main" id="{5620B122-B41B-224B-E422-90F261BAB112}"/>
                </a:ext>
              </a:extLst>
            </p:cNvPr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6087;p85">
              <a:extLst>
                <a:ext uri="{FF2B5EF4-FFF2-40B4-BE49-F238E27FC236}">
                  <a16:creationId xmlns:a16="http://schemas.microsoft.com/office/drawing/2014/main" id="{A9B3BD33-8F6C-9D5A-94AF-174E97055EFD}"/>
                </a:ext>
              </a:extLst>
            </p:cNvPr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6088;p85">
              <a:extLst>
                <a:ext uri="{FF2B5EF4-FFF2-40B4-BE49-F238E27FC236}">
                  <a16:creationId xmlns:a16="http://schemas.microsoft.com/office/drawing/2014/main" id="{3F60B815-492B-26B6-6D34-26CADCB277C6}"/>
                </a:ext>
              </a:extLst>
            </p:cNvPr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6089;p85">
              <a:extLst>
                <a:ext uri="{FF2B5EF4-FFF2-40B4-BE49-F238E27FC236}">
                  <a16:creationId xmlns:a16="http://schemas.microsoft.com/office/drawing/2014/main" id="{443826E5-BF9A-B39E-2C34-5DC3D5674224}"/>
                </a:ext>
              </a:extLst>
            </p:cNvPr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6090;p85">
              <a:extLst>
                <a:ext uri="{FF2B5EF4-FFF2-40B4-BE49-F238E27FC236}">
                  <a16:creationId xmlns:a16="http://schemas.microsoft.com/office/drawing/2014/main" id="{CDCCC28B-27C8-077E-7956-C507B76119EC}"/>
                </a:ext>
              </a:extLst>
            </p:cNvPr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6091;p85">
              <a:extLst>
                <a:ext uri="{FF2B5EF4-FFF2-40B4-BE49-F238E27FC236}">
                  <a16:creationId xmlns:a16="http://schemas.microsoft.com/office/drawing/2014/main" id="{57256E07-68BF-1160-652A-C6E1D2C0A7D8}"/>
                </a:ext>
              </a:extLst>
            </p:cNvPr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6092;p85">
              <a:extLst>
                <a:ext uri="{FF2B5EF4-FFF2-40B4-BE49-F238E27FC236}">
                  <a16:creationId xmlns:a16="http://schemas.microsoft.com/office/drawing/2014/main" id="{E287FCC2-1429-EF9F-D255-6E51B4F8EA5B}"/>
                </a:ext>
              </a:extLst>
            </p:cNvPr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6093;p85">
              <a:extLst>
                <a:ext uri="{FF2B5EF4-FFF2-40B4-BE49-F238E27FC236}">
                  <a16:creationId xmlns:a16="http://schemas.microsoft.com/office/drawing/2014/main" id="{E16E285D-D017-2C89-6635-AD8198A07714}"/>
                </a:ext>
              </a:extLst>
            </p:cNvPr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6094;p85">
              <a:extLst>
                <a:ext uri="{FF2B5EF4-FFF2-40B4-BE49-F238E27FC236}">
                  <a16:creationId xmlns:a16="http://schemas.microsoft.com/office/drawing/2014/main" id="{D60718FC-E0E3-AD83-7191-CF4780B3E452}"/>
                </a:ext>
              </a:extLst>
            </p:cNvPr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6095;p85">
              <a:extLst>
                <a:ext uri="{FF2B5EF4-FFF2-40B4-BE49-F238E27FC236}">
                  <a16:creationId xmlns:a16="http://schemas.microsoft.com/office/drawing/2014/main" id="{9289B7E9-6926-3B6D-D90B-2FC687E4AA8A}"/>
                </a:ext>
              </a:extLst>
            </p:cNvPr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6096;p85">
              <a:extLst>
                <a:ext uri="{FF2B5EF4-FFF2-40B4-BE49-F238E27FC236}">
                  <a16:creationId xmlns:a16="http://schemas.microsoft.com/office/drawing/2014/main" id="{101C3B35-177F-E875-72A8-0C7894EFBE18}"/>
                </a:ext>
              </a:extLst>
            </p:cNvPr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6097;p85">
              <a:extLst>
                <a:ext uri="{FF2B5EF4-FFF2-40B4-BE49-F238E27FC236}">
                  <a16:creationId xmlns:a16="http://schemas.microsoft.com/office/drawing/2014/main" id="{627432DA-D6B5-33D6-E981-DFA00E3D6D27}"/>
                </a:ext>
              </a:extLst>
            </p:cNvPr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6098;p85">
              <a:extLst>
                <a:ext uri="{FF2B5EF4-FFF2-40B4-BE49-F238E27FC236}">
                  <a16:creationId xmlns:a16="http://schemas.microsoft.com/office/drawing/2014/main" id="{62B6B9E7-D42B-6546-84DD-99170C29A736}"/>
                </a:ext>
              </a:extLst>
            </p:cNvPr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6099;p85">
              <a:extLst>
                <a:ext uri="{FF2B5EF4-FFF2-40B4-BE49-F238E27FC236}">
                  <a16:creationId xmlns:a16="http://schemas.microsoft.com/office/drawing/2014/main" id="{F7D622D5-EDEB-5340-C6B9-1B07E4CBA780}"/>
                </a:ext>
              </a:extLst>
            </p:cNvPr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6100;p85">
              <a:extLst>
                <a:ext uri="{FF2B5EF4-FFF2-40B4-BE49-F238E27FC236}">
                  <a16:creationId xmlns:a16="http://schemas.microsoft.com/office/drawing/2014/main" id="{B0A8A681-8D91-E7CD-37E7-C93A8B827CD8}"/>
                </a:ext>
              </a:extLst>
            </p:cNvPr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6101;p85">
              <a:extLst>
                <a:ext uri="{FF2B5EF4-FFF2-40B4-BE49-F238E27FC236}">
                  <a16:creationId xmlns:a16="http://schemas.microsoft.com/office/drawing/2014/main" id="{88D9757B-D88E-675A-D259-D404EA1C03FB}"/>
                </a:ext>
              </a:extLst>
            </p:cNvPr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6102;p85">
              <a:extLst>
                <a:ext uri="{FF2B5EF4-FFF2-40B4-BE49-F238E27FC236}">
                  <a16:creationId xmlns:a16="http://schemas.microsoft.com/office/drawing/2014/main" id="{F62148AD-65AF-BFD8-077D-EAEA2E310604}"/>
                </a:ext>
              </a:extLst>
            </p:cNvPr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6103;p85">
              <a:extLst>
                <a:ext uri="{FF2B5EF4-FFF2-40B4-BE49-F238E27FC236}">
                  <a16:creationId xmlns:a16="http://schemas.microsoft.com/office/drawing/2014/main" id="{CB7EBDF1-D27C-D95F-5817-0325F4C3F05D}"/>
                </a:ext>
              </a:extLst>
            </p:cNvPr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6104;p85">
              <a:extLst>
                <a:ext uri="{FF2B5EF4-FFF2-40B4-BE49-F238E27FC236}">
                  <a16:creationId xmlns:a16="http://schemas.microsoft.com/office/drawing/2014/main" id="{D008D22B-9531-D00B-4DA0-0BE42F1D492B}"/>
                </a:ext>
              </a:extLst>
            </p:cNvPr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6105;p85">
              <a:extLst>
                <a:ext uri="{FF2B5EF4-FFF2-40B4-BE49-F238E27FC236}">
                  <a16:creationId xmlns:a16="http://schemas.microsoft.com/office/drawing/2014/main" id="{A2692505-4FA1-3A7F-D681-569456DB07DA}"/>
                </a:ext>
              </a:extLst>
            </p:cNvPr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6106;p85">
              <a:extLst>
                <a:ext uri="{FF2B5EF4-FFF2-40B4-BE49-F238E27FC236}">
                  <a16:creationId xmlns:a16="http://schemas.microsoft.com/office/drawing/2014/main" id="{FACFD8CB-ADC0-AE26-76BB-6A587622661B}"/>
                </a:ext>
              </a:extLst>
            </p:cNvPr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6107;p85">
              <a:extLst>
                <a:ext uri="{FF2B5EF4-FFF2-40B4-BE49-F238E27FC236}">
                  <a16:creationId xmlns:a16="http://schemas.microsoft.com/office/drawing/2014/main" id="{06391487-9FB3-A8A6-AAF5-EBBF500D9AF8}"/>
                </a:ext>
              </a:extLst>
            </p:cNvPr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6108;p85">
              <a:extLst>
                <a:ext uri="{FF2B5EF4-FFF2-40B4-BE49-F238E27FC236}">
                  <a16:creationId xmlns:a16="http://schemas.microsoft.com/office/drawing/2014/main" id="{E2438992-E2B5-98D4-A86A-CE92E6E01AC4}"/>
                </a:ext>
              </a:extLst>
            </p:cNvPr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6109;p85">
              <a:extLst>
                <a:ext uri="{FF2B5EF4-FFF2-40B4-BE49-F238E27FC236}">
                  <a16:creationId xmlns:a16="http://schemas.microsoft.com/office/drawing/2014/main" id="{EBEE2BA6-76B0-A611-0454-15C90E61DF4B}"/>
                </a:ext>
              </a:extLst>
            </p:cNvPr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6110;p85">
              <a:extLst>
                <a:ext uri="{FF2B5EF4-FFF2-40B4-BE49-F238E27FC236}">
                  <a16:creationId xmlns:a16="http://schemas.microsoft.com/office/drawing/2014/main" id="{9BABB4BF-316E-CBC3-5AE5-269C8F8161EB}"/>
                </a:ext>
              </a:extLst>
            </p:cNvPr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6111;p85">
              <a:extLst>
                <a:ext uri="{FF2B5EF4-FFF2-40B4-BE49-F238E27FC236}">
                  <a16:creationId xmlns:a16="http://schemas.microsoft.com/office/drawing/2014/main" id="{9EB824D6-9856-B36C-E9B2-4326C38D68FD}"/>
                </a:ext>
              </a:extLst>
            </p:cNvPr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6112;p85">
              <a:extLst>
                <a:ext uri="{FF2B5EF4-FFF2-40B4-BE49-F238E27FC236}">
                  <a16:creationId xmlns:a16="http://schemas.microsoft.com/office/drawing/2014/main" id="{EBB8329B-3EEA-B3DD-46F4-B2F6B2A6509A}"/>
                </a:ext>
              </a:extLst>
            </p:cNvPr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6113;p85">
              <a:extLst>
                <a:ext uri="{FF2B5EF4-FFF2-40B4-BE49-F238E27FC236}">
                  <a16:creationId xmlns:a16="http://schemas.microsoft.com/office/drawing/2014/main" id="{A5E6C24F-EB94-8170-3FF5-367BE8ACFB09}"/>
                </a:ext>
              </a:extLst>
            </p:cNvPr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6114;p85">
              <a:extLst>
                <a:ext uri="{FF2B5EF4-FFF2-40B4-BE49-F238E27FC236}">
                  <a16:creationId xmlns:a16="http://schemas.microsoft.com/office/drawing/2014/main" id="{45C457C9-4384-A5CE-2747-586F9B53BC02}"/>
                </a:ext>
              </a:extLst>
            </p:cNvPr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6115;p85">
              <a:extLst>
                <a:ext uri="{FF2B5EF4-FFF2-40B4-BE49-F238E27FC236}">
                  <a16:creationId xmlns:a16="http://schemas.microsoft.com/office/drawing/2014/main" id="{C32391E5-E7B1-60C2-818C-AE8B62C19CBA}"/>
                </a:ext>
              </a:extLst>
            </p:cNvPr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6116;p85">
              <a:extLst>
                <a:ext uri="{FF2B5EF4-FFF2-40B4-BE49-F238E27FC236}">
                  <a16:creationId xmlns:a16="http://schemas.microsoft.com/office/drawing/2014/main" id="{50869D32-614E-78E2-2B59-36C3C5F5862C}"/>
                </a:ext>
              </a:extLst>
            </p:cNvPr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6117;p85">
              <a:extLst>
                <a:ext uri="{FF2B5EF4-FFF2-40B4-BE49-F238E27FC236}">
                  <a16:creationId xmlns:a16="http://schemas.microsoft.com/office/drawing/2014/main" id="{52BD5EC0-8E8E-367B-D87E-BC323D3955AA}"/>
                </a:ext>
              </a:extLst>
            </p:cNvPr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6118;p85">
              <a:extLst>
                <a:ext uri="{FF2B5EF4-FFF2-40B4-BE49-F238E27FC236}">
                  <a16:creationId xmlns:a16="http://schemas.microsoft.com/office/drawing/2014/main" id="{091D5B73-0C2C-FD04-2662-809F67CA64CF}"/>
                </a:ext>
              </a:extLst>
            </p:cNvPr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6119;p85">
              <a:extLst>
                <a:ext uri="{FF2B5EF4-FFF2-40B4-BE49-F238E27FC236}">
                  <a16:creationId xmlns:a16="http://schemas.microsoft.com/office/drawing/2014/main" id="{1DF7C6F6-70FD-CAA8-43FE-2D60902F2C35}"/>
                </a:ext>
              </a:extLst>
            </p:cNvPr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6120;p85">
              <a:extLst>
                <a:ext uri="{FF2B5EF4-FFF2-40B4-BE49-F238E27FC236}">
                  <a16:creationId xmlns:a16="http://schemas.microsoft.com/office/drawing/2014/main" id="{266181D6-3AE0-AE51-950B-28864C4AC515}"/>
                </a:ext>
              </a:extLst>
            </p:cNvPr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6121;p85">
              <a:extLst>
                <a:ext uri="{FF2B5EF4-FFF2-40B4-BE49-F238E27FC236}">
                  <a16:creationId xmlns:a16="http://schemas.microsoft.com/office/drawing/2014/main" id="{501E9614-7D2A-2FE6-A718-B881DCEA3AB5}"/>
                </a:ext>
              </a:extLst>
            </p:cNvPr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6122;p85">
              <a:extLst>
                <a:ext uri="{FF2B5EF4-FFF2-40B4-BE49-F238E27FC236}">
                  <a16:creationId xmlns:a16="http://schemas.microsoft.com/office/drawing/2014/main" id="{B201AEBB-07A7-1D0B-6E8B-80835E5B78EB}"/>
                </a:ext>
              </a:extLst>
            </p:cNvPr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6123;p85">
              <a:extLst>
                <a:ext uri="{FF2B5EF4-FFF2-40B4-BE49-F238E27FC236}">
                  <a16:creationId xmlns:a16="http://schemas.microsoft.com/office/drawing/2014/main" id="{5268E453-25A6-3A27-AC55-149C73CF23B0}"/>
                </a:ext>
              </a:extLst>
            </p:cNvPr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6124;p85">
              <a:extLst>
                <a:ext uri="{FF2B5EF4-FFF2-40B4-BE49-F238E27FC236}">
                  <a16:creationId xmlns:a16="http://schemas.microsoft.com/office/drawing/2014/main" id="{D4686205-F7B7-5062-A932-4182CF6E4BFE}"/>
                </a:ext>
              </a:extLst>
            </p:cNvPr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6125;p85">
              <a:extLst>
                <a:ext uri="{FF2B5EF4-FFF2-40B4-BE49-F238E27FC236}">
                  <a16:creationId xmlns:a16="http://schemas.microsoft.com/office/drawing/2014/main" id="{354EC5C9-CAE2-F7A7-CCE2-406D6CE187CF}"/>
                </a:ext>
              </a:extLst>
            </p:cNvPr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6126;p85">
              <a:extLst>
                <a:ext uri="{FF2B5EF4-FFF2-40B4-BE49-F238E27FC236}">
                  <a16:creationId xmlns:a16="http://schemas.microsoft.com/office/drawing/2014/main" id="{F48DA503-43F9-F191-CB34-C50E8FFBD1AB}"/>
                </a:ext>
              </a:extLst>
            </p:cNvPr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6127;p85">
              <a:extLst>
                <a:ext uri="{FF2B5EF4-FFF2-40B4-BE49-F238E27FC236}">
                  <a16:creationId xmlns:a16="http://schemas.microsoft.com/office/drawing/2014/main" id="{D561E8CD-D0B6-4D60-0B39-20FB8C5F575F}"/>
                </a:ext>
              </a:extLst>
            </p:cNvPr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6128;p85">
              <a:extLst>
                <a:ext uri="{FF2B5EF4-FFF2-40B4-BE49-F238E27FC236}">
                  <a16:creationId xmlns:a16="http://schemas.microsoft.com/office/drawing/2014/main" id="{C0C5F22E-DB75-3BA0-CD9D-A1B6C150B728}"/>
                </a:ext>
              </a:extLst>
            </p:cNvPr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6129;p85">
              <a:extLst>
                <a:ext uri="{FF2B5EF4-FFF2-40B4-BE49-F238E27FC236}">
                  <a16:creationId xmlns:a16="http://schemas.microsoft.com/office/drawing/2014/main" id="{E2656366-700C-D1E7-8432-6192F5DF9DD1}"/>
                </a:ext>
              </a:extLst>
            </p:cNvPr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6130;p85">
              <a:extLst>
                <a:ext uri="{FF2B5EF4-FFF2-40B4-BE49-F238E27FC236}">
                  <a16:creationId xmlns:a16="http://schemas.microsoft.com/office/drawing/2014/main" id="{9DA59205-591C-8A47-20FF-AA3E1193A104}"/>
                </a:ext>
              </a:extLst>
            </p:cNvPr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6131;p85">
              <a:extLst>
                <a:ext uri="{FF2B5EF4-FFF2-40B4-BE49-F238E27FC236}">
                  <a16:creationId xmlns:a16="http://schemas.microsoft.com/office/drawing/2014/main" id="{AF5585B4-5D72-71F1-8508-D66ED310DD8B}"/>
                </a:ext>
              </a:extLst>
            </p:cNvPr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6132;p85">
              <a:extLst>
                <a:ext uri="{FF2B5EF4-FFF2-40B4-BE49-F238E27FC236}">
                  <a16:creationId xmlns:a16="http://schemas.microsoft.com/office/drawing/2014/main" id="{C6A72029-91E2-1B41-C5F9-7BD325CCF130}"/>
                </a:ext>
              </a:extLst>
            </p:cNvPr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6133;p85">
              <a:extLst>
                <a:ext uri="{FF2B5EF4-FFF2-40B4-BE49-F238E27FC236}">
                  <a16:creationId xmlns:a16="http://schemas.microsoft.com/office/drawing/2014/main" id="{1A3824DE-BC00-FF59-C8AF-F006941032E2}"/>
                </a:ext>
              </a:extLst>
            </p:cNvPr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6134;p85">
              <a:extLst>
                <a:ext uri="{FF2B5EF4-FFF2-40B4-BE49-F238E27FC236}">
                  <a16:creationId xmlns:a16="http://schemas.microsoft.com/office/drawing/2014/main" id="{684C04A5-6A6C-F6DA-D623-573473A865EB}"/>
                </a:ext>
              </a:extLst>
            </p:cNvPr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6135;p85">
              <a:extLst>
                <a:ext uri="{FF2B5EF4-FFF2-40B4-BE49-F238E27FC236}">
                  <a16:creationId xmlns:a16="http://schemas.microsoft.com/office/drawing/2014/main" id="{41A84BDF-20DB-23E2-E480-EF0702292C1D}"/>
                </a:ext>
              </a:extLst>
            </p:cNvPr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6136;p85">
              <a:extLst>
                <a:ext uri="{FF2B5EF4-FFF2-40B4-BE49-F238E27FC236}">
                  <a16:creationId xmlns:a16="http://schemas.microsoft.com/office/drawing/2014/main" id="{390B1396-EDC2-F548-D11C-1B2A76DBE945}"/>
                </a:ext>
              </a:extLst>
            </p:cNvPr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6137;p85">
              <a:extLst>
                <a:ext uri="{FF2B5EF4-FFF2-40B4-BE49-F238E27FC236}">
                  <a16:creationId xmlns:a16="http://schemas.microsoft.com/office/drawing/2014/main" id="{E3F0B4F3-03A7-D224-9FFC-9DB91BBD4B0D}"/>
                </a:ext>
              </a:extLst>
            </p:cNvPr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6138;p85">
              <a:extLst>
                <a:ext uri="{FF2B5EF4-FFF2-40B4-BE49-F238E27FC236}">
                  <a16:creationId xmlns:a16="http://schemas.microsoft.com/office/drawing/2014/main" id="{C1209404-AD79-A736-0D52-420CCCD14B53}"/>
                </a:ext>
              </a:extLst>
            </p:cNvPr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6139;p85">
              <a:extLst>
                <a:ext uri="{FF2B5EF4-FFF2-40B4-BE49-F238E27FC236}">
                  <a16:creationId xmlns:a16="http://schemas.microsoft.com/office/drawing/2014/main" id="{F61E42B3-E22B-77EB-5333-4F38DC4693E3}"/>
                </a:ext>
              </a:extLst>
            </p:cNvPr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6140;p85">
              <a:extLst>
                <a:ext uri="{FF2B5EF4-FFF2-40B4-BE49-F238E27FC236}">
                  <a16:creationId xmlns:a16="http://schemas.microsoft.com/office/drawing/2014/main" id="{F2131E6B-37A2-6B05-6BCC-231FEFF8264A}"/>
                </a:ext>
              </a:extLst>
            </p:cNvPr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6141;p85">
              <a:extLst>
                <a:ext uri="{FF2B5EF4-FFF2-40B4-BE49-F238E27FC236}">
                  <a16:creationId xmlns:a16="http://schemas.microsoft.com/office/drawing/2014/main" id="{E7250A48-731E-AEA7-54FE-6EC74BD20BE5}"/>
                </a:ext>
              </a:extLst>
            </p:cNvPr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6142;p85">
              <a:extLst>
                <a:ext uri="{FF2B5EF4-FFF2-40B4-BE49-F238E27FC236}">
                  <a16:creationId xmlns:a16="http://schemas.microsoft.com/office/drawing/2014/main" id="{F46BAB82-AAF8-BF8A-A51B-8C5FB97FBC9D}"/>
                </a:ext>
              </a:extLst>
            </p:cNvPr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6143;p85">
              <a:extLst>
                <a:ext uri="{FF2B5EF4-FFF2-40B4-BE49-F238E27FC236}">
                  <a16:creationId xmlns:a16="http://schemas.microsoft.com/office/drawing/2014/main" id="{821AAADA-A51F-20F2-B20D-B61DDC244854}"/>
                </a:ext>
              </a:extLst>
            </p:cNvPr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6144;p85">
              <a:extLst>
                <a:ext uri="{FF2B5EF4-FFF2-40B4-BE49-F238E27FC236}">
                  <a16:creationId xmlns:a16="http://schemas.microsoft.com/office/drawing/2014/main" id="{C491E527-4D1B-B7A4-3E59-4842AA0CA405}"/>
                </a:ext>
              </a:extLst>
            </p:cNvPr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6145;p85">
              <a:extLst>
                <a:ext uri="{FF2B5EF4-FFF2-40B4-BE49-F238E27FC236}">
                  <a16:creationId xmlns:a16="http://schemas.microsoft.com/office/drawing/2014/main" id="{7C0B7F64-9846-F504-2B0D-F5FFC372630B}"/>
                </a:ext>
              </a:extLst>
            </p:cNvPr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6146;p85">
              <a:extLst>
                <a:ext uri="{FF2B5EF4-FFF2-40B4-BE49-F238E27FC236}">
                  <a16:creationId xmlns:a16="http://schemas.microsoft.com/office/drawing/2014/main" id="{6678AE93-B201-9043-AA54-513DD464522E}"/>
                </a:ext>
              </a:extLst>
            </p:cNvPr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6147;p85">
              <a:extLst>
                <a:ext uri="{FF2B5EF4-FFF2-40B4-BE49-F238E27FC236}">
                  <a16:creationId xmlns:a16="http://schemas.microsoft.com/office/drawing/2014/main" id="{FBA1D47B-3245-53F6-AB78-5CA685295426}"/>
                </a:ext>
              </a:extLst>
            </p:cNvPr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6148;p85">
              <a:extLst>
                <a:ext uri="{FF2B5EF4-FFF2-40B4-BE49-F238E27FC236}">
                  <a16:creationId xmlns:a16="http://schemas.microsoft.com/office/drawing/2014/main" id="{B681C24E-C38C-AE37-9817-540F88313583}"/>
                </a:ext>
              </a:extLst>
            </p:cNvPr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6149;p85">
              <a:extLst>
                <a:ext uri="{FF2B5EF4-FFF2-40B4-BE49-F238E27FC236}">
                  <a16:creationId xmlns:a16="http://schemas.microsoft.com/office/drawing/2014/main" id="{ACAB1935-02E2-CC99-CD58-FE4722428A73}"/>
                </a:ext>
              </a:extLst>
            </p:cNvPr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6150;p85">
              <a:extLst>
                <a:ext uri="{FF2B5EF4-FFF2-40B4-BE49-F238E27FC236}">
                  <a16:creationId xmlns:a16="http://schemas.microsoft.com/office/drawing/2014/main" id="{95F612C9-AD61-3074-0E56-777FBE2FFC32}"/>
                </a:ext>
              </a:extLst>
            </p:cNvPr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6151;p85">
              <a:extLst>
                <a:ext uri="{FF2B5EF4-FFF2-40B4-BE49-F238E27FC236}">
                  <a16:creationId xmlns:a16="http://schemas.microsoft.com/office/drawing/2014/main" id="{944D43C8-3DA6-A7C9-F625-AFA237DE8B19}"/>
                </a:ext>
              </a:extLst>
            </p:cNvPr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6152;p85">
              <a:extLst>
                <a:ext uri="{FF2B5EF4-FFF2-40B4-BE49-F238E27FC236}">
                  <a16:creationId xmlns:a16="http://schemas.microsoft.com/office/drawing/2014/main" id="{1316C859-05E2-F093-C756-85D72717FF09}"/>
                </a:ext>
              </a:extLst>
            </p:cNvPr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6153;p85">
              <a:extLst>
                <a:ext uri="{FF2B5EF4-FFF2-40B4-BE49-F238E27FC236}">
                  <a16:creationId xmlns:a16="http://schemas.microsoft.com/office/drawing/2014/main" id="{B770766F-7879-2118-44D5-546E24045965}"/>
                </a:ext>
              </a:extLst>
            </p:cNvPr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6154;p85">
              <a:extLst>
                <a:ext uri="{FF2B5EF4-FFF2-40B4-BE49-F238E27FC236}">
                  <a16:creationId xmlns:a16="http://schemas.microsoft.com/office/drawing/2014/main" id="{6D9A702F-527C-24F8-B169-2DED9099BCFB}"/>
                </a:ext>
              </a:extLst>
            </p:cNvPr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6155;p85">
              <a:extLst>
                <a:ext uri="{FF2B5EF4-FFF2-40B4-BE49-F238E27FC236}">
                  <a16:creationId xmlns:a16="http://schemas.microsoft.com/office/drawing/2014/main" id="{7353A2D9-8228-632D-32D1-8428F169B562}"/>
                </a:ext>
              </a:extLst>
            </p:cNvPr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6156;p85">
              <a:extLst>
                <a:ext uri="{FF2B5EF4-FFF2-40B4-BE49-F238E27FC236}">
                  <a16:creationId xmlns:a16="http://schemas.microsoft.com/office/drawing/2014/main" id="{17EC3290-7C31-F9D9-7AEB-8941538775BD}"/>
                </a:ext>
              </a:extLst>
            </p:cNvPr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6157;p85">
              <a:extLst>
                <a:ext uri="{FF2B5EF4-FFF2-40B4-BE49-F238E27FC236}">
                  <a16:creationId xmlns:a16="http://schemas.microsoft.com/office/drawing/2014/main" id="{590AF5EC-6B52-0D66-7E8C-76C06889B69A}"/>
                </a:ext>
              </a:extLst>
            </p:cNvPr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6158;p85">
              <a:extLst>
                <a:ext uri="{FF2B5EF4-FFF2-40B4-BE49-F238E27FC236}">
                  <a16:creationId xmlns:a16="http://schemas.microsoft.com/office/drawing/2014/main" id="{5F76EA40-6BC5-209D-27C2-2C48B3FC899B}"/>
                </a:ext>
              </a:extLst>
            </p:cNvPr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6159;p85">
              <a:extLst>
                <a:ext uri="{FF2B5EF4-FFF2-40B4-BE49-F238E27FC236}">
                  <a16:creationId xmlns:a16="http://schemas.microsoft.com/office/drawing/2014/main" id="{846446EE-F3CA-8A5B-29F4-F81C960D6ED0}"/>
                </a:ext>
              </a:extLst>
            </p:cNvPr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6160;p85">
              <a:extLst>
                <a:ext uri="{FF2B5EF4-FFF2-40B4-BE49-F238E27FC236}">
                  <a16:creationId xmlns:a16="http://schemas.microsoft.com/office/drawing/2014/main" id="{62230634-1E6B-FE82-44F0-2B63E93BDF38}"/>
                </a:ext>
              </a:extLst>
            </p:cNvPr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6161;p85">
              <a:extLst>
                <a:ext uri="{FF2B5EF4-FFF2-40B4-BE49-F238E27FC236}">
                  <a16:creationId xmlns:a16="http://schemas.microsoft.com/office/drawing/2014/main" id="{21A47F73-A448-EEF9-538F-9C46CFD63B68}"/>
                </a:ext>
              </a:extLst>
            </p:cNvPr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6162;p85">
              <a:extLst>
                <a:ext uri="{FF2B5EF4-FFF2-40B4-BE49-F238E27FC236}">
                  <a16:creationId xmlns:a16="http://schemas.microsoft.com/office/drawing/2014/main" id="{19C543D9-9C2B-9105-0F29-B8281EE76D65}"/>
                </a:ext>
              </a:extLst>
            </p:cNvPr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6163;p85">
              <a:extLst>
                <a:ext uri="{FF2B5EF4-FFF2-40B4-BE49-F238E27FC236}">
                  <a16:creationId xmlns:a16="http://schemas.microsoft.com/office/drawing/2014/main" id="{7902D076-CFE0-4DB5-4A77-7C22C3323513}"/>
                </a:ext>
              </a:extLst>
            </p:cNvPr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6164;p85">
              <a:extLst>
                <a:ext uri="{FF2B5EF4-FFF2-40B4-BE49-F238E27FC236}">
                  <a16:creationId xmlns:a16="http://schemas.microsoft.com/office/drawing/2014/main" id="{8F408DCB-F969-8AF2-C215-FADCED7BA84F}"/>
                </a:ext>
              </a:extLst>
            </p:cNvPr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6165;p85">
              <a:extLst>
                <a:ext uri="{FF2B5EF4-FFF2-40B4-BE49-F238E27FC236}">
                  <a16:creationId xmlns:a16="http://schemas.microsoft.com/office/drawing/2014/main" id="{51EA2312-86E4-242E-9B84-2CDA046E7A4A}"/>
                </a:ext>
              </a:extLst>
            </p:cNvPr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6166;p85">
              <a:extLst>
                <a:ext uri="{FF2B5EF4-FFF2-40B4-BE49-F238E27FC236}">
                  <a16:creationId xmlns:a16="http://schemas.microsoft.com/office/drawing/2014/main" id="{28841857-00C5-0B3C-2565-3DB08BE3C08C}"/>
                </a:ext>
              </a:extLst>
            </p:cNvPr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6167;p85">
              <a:extLst>
                <a:ext uri="{FF2B5EF4-FFF2-40B4-BE49-F238E27FC236}">
                  <a16:creationId xmlns:a16="http://schemas.microsoft.com/office/drawing/2014/main" id="{19D4AB79-F085-E067-34A1-1D02C38DF07E}"/>
                </a:ext>
              </a:extLst>
            </p:cNvPr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6168;p85">
              <a:extLst>
                <a:ext uri="{FF2B5EF4-FFF2-40B4-BE49-F238E27FC236}">
                  <a16:creationId xmlns:a16="http://schemas.microsoft.com/office/drawing/2014/main" id="{9BDD2EBE-3C0D-10E6-F388-2E57ADA24AB8}"/>
                </a:ext>
              </a:extLst>
            </p:cNvPr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6169;p85">
              <a:extLst>
                <a:ext uri="{FF2B5EF4-FFF2-40B4-BE49-F238E27FC236}">
                  <a16:creationId xmlns:a16="http://schemas.microsoft.com/office/drawing/2014/main" id="{AA904FED-DE99-AFAB-107A-615103F85629}"/>
                </a:ext>
              </a:extLst>
            </p:cNvPr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6170;p85">
              <a:extLst>
                <a:ext uri="{FF2B5EF4-FFF2-40B4-BE49-F238E27FC236}">
                  <a16:creationId xmlns:a16="http://schemas.microsoft.com/office/drawing/2014/main" id="{77C3374E-0E2D-9906-BC68-83BB303628F8}"/>
                </a:ext>
              </a:extLst>
            </p:cNvPr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6171;p85">
              <a:extLst>
                <a:ext uri="{FF2B5EF4-FFF2-40B4-BE49-F238E27FC236}">
                  <a16:creationId xmlns:a16="http://schemas.microsoft.com/office/drawing/2014/main" id="{9EBC459A-99DF-0A64-D9E0-E08751B0A044}"/>
                </a:ext>
              </a:extLst>
            </p:cNvPr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6172;p85">
              <a:extLst>
                <a:ext uri="{FF2B5EF4-FFF2-40B4-BE49-F238E27FC236}">
                  <a16:creationId xmlns:a16="http://schemas.microsoft.com/office/drawing/2014/main" id="{E19C25BD-9902-50CE-1024-65A1939C23EA}"/>
                </a:ext>
              </a:extLst>
            </p:cNvPr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6173;p85">
              <a:extLst>
                <a:ext uri="{FF2B5EF4-FFF2-40B4-BE49-F238E27FC236}">
                  <a16:creationId xmlns:a16="http://schemas.microsoft.com/office/drawing/2014/main" id="{32B62F38-DCFE-8853-1DDA-274579A1D0B4}"/>
                </a:ext>
              </a:extLst>
            </p:cNvPr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6174;p85">
              <a:extLst>
                <a:ext uri="{FF2B5EF4-FFF2-40B4-BE49-F238E27FC236}">
                  <a16:creationId xmlns:a16="http://schemas.microsoft.com/office/drawing/2014/main" id="{D7F83980-4DCA-F4FE-FCC6-66A88ACF5432}"/>
                </a:ext>
              </a:extLst>
            </p:cNvPr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6175;p85">
              <a:extLst>
                <a:ext uri="{FF2B5EF4-FFF2-40B4-BE49-F238E27FC236}">
                  <a16:creationId xmlns:a16="http://schemas.microsoft.com/office/drawing/2014/main" id="{B0E18905-7FF3-A2C5-45CF-0870FEBCB28E}"/>
                </a:ext>
              </a:extLst>
            </p:cNvPr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6176;p85">
              <a:extLst>
                <a:ext uri="{FF2B5EF4-FFF2-40B4-BE49-F238E27FC236}">
                  <a16:creationId xmlns:a16="http://schemas.microsoft.com/office/drawing/2014/main" id="{B8D00DB4-6B15-852F-358B-D7C09BBE336E}"/>
                </a:ext>
              </a:extLst>
            </p:cNvPr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6177;p85">
              <a:extLst>
                <a:ext uri="{FF2B5EF4-FFF2-40B4-BE49-F238E27FC236}">
                  <a16:creationId xmlns:a16="http://schemas.microsoft.com/office/drawing/2014/main" id="{476D3851-7CE7-592F-DAC0-4737088C60FF}"/>
                </a:ext>
              </a:extLst>
            </p:cNvPr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6178;p85">
              <a:extLst>
                <a:ext uri="{FF2B5EF4-FFF2-40B4-BE49-F238E27FC236}">
                  <a16:creationId xmlns:a16="http://schemas.microsoft.com/office/drawing/2014/main" id="{616FCD50-D5EE-4348-89AB-6EE729A7349F}"/>
                </a:ext>
              </a:extLst>
            </p:cNvPr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6179;p85">
              <a:extLst>
                <a:ext uri="{FF2B5EF4-FFF2-40B4-BE49-F238E27FC236}">
                  <a16:creationId xmlns:a16="http://schemas.microsoft.com/office/drawing/2014/main" id="{822D70EE-1086-2451-6A10-DB54524ABB5D}"/>
                </a:ext>
              </a:extLst>
            </p:cNvPr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6180;p85">
              <a:extLst>
                <a:ext uri="{FF2B5EF4-FFF2-40B4-BE49-F238E27FC236}">
                  <a16:creationId xmlns:a16="http://schemas.microsoft.com/office/drawing/2014/main" id="{A15CE521-08F1-212E-6265-104BD7FC4881}"/>
                </a:ext>
              </a:extLst>
            </p:cNvPr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6181;p85">
              <a:extLst>
                <a:ext uri="{FF2B5EF4-FFF2-40B4-BE49-F238E27FC236}">
                  <a16:creationId xmlns:a16="http://schemas.microsoft.com/office/drawing/2014/main" id="{8EC34C16-B3CE-FE2C-9EDB-1B088588D00F}"/>
                </a:ext>
              </a:extLst>
            </p:cNvPr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6182;p85">
              <a:extLst>
                <a:ext uri="{FF2B5EF4-FFF2-40B4-BE49-F238E27FC236}">
                  <a16:creationId xmlns:a16="http://schemas.microsoft.com/office/drawing/2014/main" id="{CB314CF7-E3CD-9C5B-07D6-F4B2DA6CB450}"/>
                </a:ext>
              </a:extLst>
            </p:cNvPr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6183;p85">
              <a:extLst>
                <a:ext uri="{FF2B5EF4-FFF2-40B4-BE49-F238E27FC236}">
                  <a16:creationId xmlns:a16="http://schemas.microsoft.com/office/drawing/2014/main" id="{B28D954C-7C5C-327F-6FA7-2AFBA5F17F6E}"/>
                </a:ext>
              </a:extLst>
            </p:cNvPr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6184;p85">
              <a:extLst>
                <a:ext uri="{FF2B5EF4-FFF2-40B4-BE49-F238E27FC236}">
                  <a16:creationId xmlns:a16="http://schemas.microsoft.com/office/drawing/2014/main" id="{96D4451B-F9B0-DB9A-184A-286D59B9753D}"/>
                </a:ext>
              </a:extLst>
            </p:cNvPr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6185;p85">
              <a:extLst>
                <a:ext uri="{FF2B5EF4-FFF2-40B4-BE49-F238E27FC236}">
                  <a16:creationId xmlns:a16="http://schemas.microsoft.com/office/drawing/2014/main" id="{C2203F90-4A90-165B-9AEF-4ADBFB2A9AC9}"/>
                </a:ext>
              </a:extLst>
            </p:cNvPr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6186;p85">
              <a:extLst>
                <a:ext uri="{FF2B5EF4-FFF2-40B4-BE49-F238E27FC236}">
                  <a16:creationId xmlns:a16="http://schemas.microsoft.com/office/drawing/2014/main" id="{70B2A0B6-E60E-2DCE-1345-54BEAE2C63DE}"/>
                </a:ext>
              </a:extLst>
            </p:cNvPr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6187;p85">
              <a:extLst>
                <a:ext uri="{FF2B5EF4-FFF2-40B4-BE49-F238E27FC236}">
                  <a16:creationId xmlns:a16="http://schemas.microsoft.com/office/drawing/2014/main" id="{BFC76D08-1C73-4D78-2104-E86859241816}"/>
                </a:ext>
              </a:extLst>
            </p:cNvPr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6188;p85">
              <a:extLst>
                <a:ext uri="{FF2B5EF4-FFF2-40B4-BE49-F238E27FC236}">
                  <a16:creationId xmlns:a16="http://schemas.microsoft.com/office/drawing/2014/main" id="{A4306EA6-ABF1-2133-34D7-03388F593E73}"/>
                </a:ext>
              </a:extLst>
            </p:cNvPr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6189;p85">
              <a:extLst>
                <a:ext uri="{FF2B5EF4-FFF2-40B4-BE49-F238E27FC236}">
                  <a16:creationId xmlns:a16="http://schemas.microsoft.com/office/drawing/2014/main" id="{BE13C2FD-E1AE-4BF7-683A-8014056FCFEA}"/>
                </a:ext>
              </a:extLst>
            </p:cNvPr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6190;p85">
              <a:extLst>
                <a:ext uri="{FF2B5EF4-FFF2-40B4-BE49-F238E27FC236}">
                  <a16:creationId xmlns:a16="http://schemas.microsoft.com/office/drawing/2014/main" id="{1755F822-638F-BE4F-5584-5DA78534DBBD}"/>
                </a:ext>
              </a:extLst>
            </p:cNvPr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6191;p85">
              <a:extLst>
                <a:ext uri="{FF2B5EF4-FFF2-40B4-BE49-F238E27FC236}">
                  <a16:creationId xmlns:a16="http://schemas.microsoft.com/office/drawing/2014/main" id="{AFDC93D7-64C1-C72F-B7BA-61A6A022E3BD}"/>
                </a:ext>
              </a:extLst>
            </p:cNvPr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6192;p85">
              <a:extLst>
                <a:ext uri="{FF2B5EF4-FFF2-40B4-BE49-F238E27FC236}">
                  <a16:creationId xmlns:a16="http://schemas.microsoft.com/office/drawing/2014/main" id="{38C3A038-FAFB-DAA7-FF59-17C42BE86007}"/>
                </a:ext>
              </a:extLst>
            </p:cNvPr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6193;p85">
              <a:extLst>
                <a:ext uri="{FF2B5EF4-FFF2-40B4-BE49-F238E27FC236}">
                  <a16:creationId xmlns:a16="http://schemas.microsoft.com/office/drawing/2014/main" id="{34B965EF-69C8-4CA7-C1DE-000ED124C7DA}"/>
                </a:ext>
              </a:extLst>
            </p:cNvPr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6194;p85">
              <a:extLst>
                <a:ext uri="{FF2B5EF4-FFF2-40B4-BE49-F238E27FC236}">
                  <a16:creationId xmlns:a16="http://schemas.microsoft.com/office/drawing/2014/main" id="{F175C632-D384-7EDB-DE69-324BE0735438}"/>
                </a:ext>
              </a:extLst>
            </p:cNvPr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6195;p85">
              <a:extLst>
                <a:ext uri="{FF2B5EF4-FFF2-40B4-BE49-F238E27FC236}">
                  <a16:creationId xmlns:a16="http://schemas.microsoft.com/office/drawing/2014/main" id="{B26D296F-41FA-932E-AA41-309BAB15B908}"/>
                </a:ext>
              </a:extLst>
            </p:cNvPr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6196;p85">
              <a:extLst>
                <a:ext uri="{FF2B5EF4-FFF2-40B4-BE49-F238E27FC236}">
                  <a16:creationId xmlns:a16="http://schemas.microsoft.com/office/drawing/2014/main" id="{4F4244BF-E909-F864-9581-62CD44DB9E97}"/>
                </a:ext>
              </a:extLst>
            </p:cNvPr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6197;p85">
              <a:extLst>
                <a:ext uri="{FF2B5EF4-FFF2-40B4-BE49-F238E27FC236}">
                  <a16:creationId xmlns:a16="http://schemas.microsoft.com/office/drawing/2014/main" id="{96112D97-B7D8-0CBE-1590-C0444CF6C528}"/>
                </a:ext>
              </a:extLst>
            </p:cNvPr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6198;p85">
              <a:extLst>
                <a:ext uri="{FF2B5EF4-FFF2-40B4-BE49-F238E27FC236}">
                  <a16:creationId xmlns:a16="http://schemas.microsoft.com/office/drawing/2014/main" id="{281DD65D-38F8-3B3D-0658-92E7363E1DED}"/>
                </a:ext>
              </a:extLst>
            </p:cNvPr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6199;p85">
              <a:extLst>
                <a:ext uri="{FF2B5EF4-FFF2-40B4-BE49-F238E27FC236}">
                  <a16:creationId xmlns:a16="http://schemas.microsoft.com/office/drawing/2014/main" id="{BA309F67-588D-406D-C6E4-EBE74E833081}"/>
                </a:ext>
              </a:extLst>
            </p:cNvPr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6200;p85">
              <a:extLst>
                <a:ext uri="{FF2B5EF4-FFF2-40B4-BE49-F238E27FC236}">
                  <a16:creationId xmlns:a16="http://schemas.microsoft.com/office/drawing/2014/main" id="{264173D1-D764-67BE-B1D1-D044508F8FC8}"/>
                </a:ext>
              </a:extLst>
            </p:cNvPr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6201;p85">
              <a:extLst>
                <a:ext uri="{FF2B5EF4-FFF2-40B4-BE49-F238E27FC236}">
                  <a16:creationId xmlns:a16="http://schemas.microsoft.com/office/drawing/2014/main" id="{E094C73B-A36F-148F-262F-07DE46DA4FC3}"/>
                </a:ext>
              </a:extLst>
            </p:cNvPr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6202;p85">
              <a:extLst>
                <a:ext uri="{FF2B5EF4-FFF2-40B4-BE49-F238E27FC236}">
                  <a16:creationId xmlns:a16="http://schemas.microsoft.com/office/drawing/2014/main" id="{569495E5-A912-6646-94E2-51DCD7CF68B4}"/>
                </a:ext>
              </a:extLst>
            </p:cNvPr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6203;p85">
              <a:extLst>
                <a:ext uri="{FF2B5EF4-FFF2-40B4-BE49-F238E27FC236}">
                  <a16:creationId xmlns:a16="http://schemas.microsoft.com/office/drawing/2014/main" id="{9A7C26E2-6ED1-AAC3-AFC0-EF4F19564141}"/>
                </a:ext>
              </a:extLst>
            </p:cNvPr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6204;p85">
              <a:extLst>
                <a:ext uri="{FF2B5EF4-FFF2-40B4-BE49-F238E27FC236}">
                  <a16:creationId xmlns:a16="http://schemas.microsoft.com/office/drawing/2014/main" id="{C6A09760-C9F7-FB50-E1CA-05CCC8196FED}"/>
                </a:ext>
              </a:extLst>
            </p:cNvPr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6205;p85">
              <a:extLst>
                <a:ext uri="{FF2B5EF4-FFF2-40B4-BE49-F238E27FC236}">
                  <a16:creationId xmlns:a16="http://schemas.microsoft.com/office/drawing/2014/main" id="{A00096D3-04A3-EF16-2213-D50B4F86EC8D}"/>
                </a:ext>
              </a:extLst>
            </p:cNvPr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6206;p85">
              <a:extLst>
                <a:ext uri="{FF2B5EF4-FFF2-40B4-BE49-F238E27FC236}">
                  <a16:creationId xmlns:a16="http://schemas.microsoft.com/office/drawing/2014/main" id="{1ABA84DD-8D13-8A7A-2E99-D0418B8D5555}"/>
                </a:ext>
              </a:extLst>
            </p:cNvPr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6207;p85">
              <a:extLst>
                <a:ext uri="{FF2B5EF4-FFF2-40B4-BE49-F238E27FC236}">
                  <a16:creationId xmlns:a16="http://schemas.microsoft.com/office/drawing/2014/main" id="{AC04C417-EB22-085F-4A87-E58EA08AC410}"/>
                </a:ext>
              </a:extLst>
            </p:cNvPr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6208;p85">
              <a:extLst>
                <a:ext uri="{FF2B5EF4-FFF2-40B4-BE49-F238E27FC236}">
                  <a16:creationId xmlns:a16="http://schemas.microsoft.com/office/drawing/2014/main" id="{753F70C8-2680-BD6D-57F7-467B533485D2}"/>
                </a:ext>
              </a:extLst>
            </p:cNvPr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6209;p85">
              <a:extLst>
                <a:ext uri="{FF2B5EF4-FFF2-40B4-BE49-F238E27FC236}">
                  <a16:creationId xmlns:a16="http://schemas.microsoft.com/office/drawing/2014/main" id="{C9D38DBA-A992-8452-DD92-074F4E8ED85A}"/>
                </a:ext>
              </a:extLst>
            </p:cNvPr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6210;p85">
              <a:extLst>
                <a:ext uri="{FF2B5EF4-FFF2-40B4-BE49-F238E27FC236}">
                  <a16:creationId xmlns:a16="http://schemas.microsoft.com/office/drawing/2014/main" id="{193D0919-40B9-1F36-0B97-D04CEEAB31DC}"/>
                </a:ext>
              </a:extLst>
            </p:cNvPr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6211;p85">
              <a:extLst>
                <a:ext uri="{FF2B5EF4-FFF2-40B4-BE49-F238E27FC236}">
                  <a16:creationId xmlns:a16="http://schemas.microsoft.com/office/drawing/2014/main" id="{695FC417-2C89-F323-2853-55DC9957D7FB}"/>
                </a:ext>
              </a:extLst>
            </p:cNvPr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6212;p85">
              <a:extLst>
                <a:ext uri="{FF2B5EF4-FFF2-40B4-BE49-F238E27FC236}">
                  <a16:creationId xmlns:a16="http://schemas.microsoft.com/office/drawing/2014/main" id="{493A5AB3-F912-36EB-5DA4-F74F3036FB13}"/>
                </a:ext>
              </a:extLst>
            </p:cNvPr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6213;p85">
              <a:extLst>
                <a:ext uri="{FF2B5EF4-FFF2-40B4-BE49-F238E27FC236}">
                  <a16:creationId xmlns:a16="http://schemas.microsoft.com/office/drawing/2014/main" id="{7AE97F40-2C61-B6DE-6FA0-A560BDB3D9B0}"/>
                </a:ext>
              </a:extLst>
            </p:cNvPr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6214;p85">
              <a:extLst>
                <a:ext uri="{FF2B5EF4-FFF2-40B4-BE49-F238E27FC236}">
                  <a16:creationId xmlns:a16="http://schemas.microsoft.com/office/drawing/2014/main" id="{83EAC8B0-AB88-EFD7-883B-9D7D57126E57}"/>
                </a:ext>
              </a:extLst>
            </p:cNvPr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6215;p85">
              <a:extLst>
                <a:ext uri="{FF2B5EF4-FFF2-40B4-BE49-F238E27FC236}">
                  <a16:creationId xmlns:a16="http://schemas.microsoft.com/office/drawing/2014/main" id="{13D6BAED-E94C-3254-C416-49FDB28F5704}"/>
                </a:ext>
              </a:extLst>
            </p:cNvPr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6216;p85">
              <a:extLst>
                <a:ext uri="{FF2B5EF4-FFF2-40B4-BE49-F238E27FC236}">
                  <a16:creationId xmlns:a16="http://schemas.microsoft.com/office/drawing/2014/main" id="{E256AF5E-9CDD-9C0C-0194-52F3D1E5C709}"/>
                </a:ext>
              </a:extLst>
            </p:cNvPr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6217;p85">
              <a:extLst>
                <a:ext uri="{FF2B5EF4-FFF2-40B4-BE49-F238E27FC236}">
                  <a16:creationId xmlns:a16="http://schemas.microsoft.com/office/drawing/2014/main" id="{9A1DD7D9-F1ED-8CAA-0D38-E5C0A687A89D}"/>
                </a:ext>
              </a:extLst>
            </p:cNvPr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6218;p85">
              <a:extLst>
                <a:ext uri="{FF2B5EF4-FFF2-40B4-BE49-F238E27FC236}">
                  <a16:creationId xmlns:a16="http://schemas.microsoft.com/office/drawing/2014/main" id="{BC41090D-D512-593B-FC33-CE11F7AF2BC1}"/>
                </a:ext>
              </a:extLst>
            </p:cNvPr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6219;p85">
              <a:extLst>
                <a:ext uri="{FF2B5EF4-FFF2-40B4-BE49-F238E27FC236}">
                  <a16:creationId xmlns:a16="http://schemas.microsoft.com/office/drawing/2014/main" id="{F88DC8FD-3B9B-08F9-C098-6604E0AB00EF}"/>
                </a:ext>
              </a:extLst>
            </p:cNvPr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6220;p85">
              <a:extLst>
                <a:ext uri="{FF2B5EF4-FFF2-40B4-BE49-F238E27FC236}">
                  <a16:creationId xmlns:a16="http://schemas.microsoft.com/office/drawing/2014/main" id="{A33AA1E1-7AC3-EE63-97C8-B8101BA64FCE}"/>
                </a:ext>
              </a:extLst>
            </p:cNvPr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6221;p85">
              <a:extLst>
                <a:ext uri="{FF2B5EF4-FFF2-40B4-BE49-F238E27FC236}">
                  <a16:creationId xmlns:a16="http://schemas.microsoft.com/office/drawing/2014/main" id="{C8E0A315-2EF9-F886-96AE-17FB352451FB}"/>
                </a:ext>
              </a:extLst>
            </p:cNvPr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6222;p85">
              <a:extLst>
                <a:ext uri="{FF2B5EF4-FFF2-40B4-BE49-F238E27FC236}">
                  <a16:creationId xmlns:a16="http://schemas.microsoft.com/office/drawing/2014/main" id="{B0414688-F54D-EF67-F6F3-8520D6DBE004}"/>
                </a:ext>
              </a:extLst>
            </p:cNvPr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6223;p85">
              <a:extLst>
                <a:ext uri="{FF2B5EF4-FFF2-40B4-BE49-F238E27FC236}">
                  <a16:creationId xmlns:a16="http://schemas.microsoft.com/office/drawing/2014/main" id="{ED681D71-AC08-4985-E59E-53119C463A17}"/>
                </a:ext>
              </a:extLst>
            </p:cNvPr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6224;p85">
              <a:extLst>
                <a:ext uri="{FF2B5EF4-FFF2-40B4-BE49-F238E27FC236}">
                  <a16:creationId xmlns:a16="http://schemas.microsoft.com/office/drawing/2014/main" id="{889E71AA-C9A9-1FDA-5B8D-33ECB24D642C}"/>
                </a:ext>
              </a:extLst>
            </p:cNvPr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6225;p85">
              <a:extLst>
                <a:ext uri="{FF2B5EF4-FFF2-40B4-BE49-F238E27FC236}">
                  <a16:creationId xmlns:a16="http://schemas.microsoft.com/office/drawing/2014/main" id="{FE7168F7-390B-5109-2A6D-45B00C9F6A88}"/>
                </a:ext>
              </a:extLst>
            </p:cNvPr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6226;p85">
              <a:extLst>
                <a:ext uri="{FF2B5EF4-FFF2-40B4-BE49-F238E27FC236}">
                  <a16:creationId xmlns:a16="http://schemas.microsoft.com/office/drawing/2014/main" id="{44131DEC-FB24-1C48-E9A1-7C7CDAB1009D}"/>
                </a:ext>
              </a:extLst>
            </p:cNvPr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6227;p85">
              <a:extLst>
                <a:ext uri="{FF2B5EF4-FFF2-40B4-BE49-F238E27FC236}">
                  <a16:creationId xmlns:a16="http://schemas.microsoft.com/office/drawing/2014/main" id="{BA526BC9-01C3-C96E-DA6E-390B3EA18983}"/>
                </a:ext>
              </a:extLst>
            </p:cNvPr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6228;p85">
              <a:extLst>
                <a:ext uri="{FF2B5EF4-FFF2-40B4-BE49-F238E27FC236}">
                  <a16:creationId xmlns:a16="http://schemas.microsoft.com/office/drawing/2014/main" id="{16221707-3590-1F14-F1F7-3CEEB2D72EF7}"/>
                </a:ext>
              </a:extLst>
            </p:cNvPr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6229;p85">
              <a:extLst>
                <a:ext uri="{FF2B5EF4-FFF2-40B4-BE49-F238E27FC236}">
                  <a16:creationId xmlns:a16="http://schemas.microsoft.com/office/drawing/2014/main" id="{57E7C63C-A2F3-600E-82B0-5AD29CC3F1CC}"/>
                </a:ext>
              </a:extLst>
            </p:cNvPr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6230;p85">
              <a:extLst>
                <a:ext uri="{FF2B5EF4-FFF2-40B4-BE49-F238E27FC236}">
                  <a16:creationId xmlns:a16="http://schemas.microsoft.com/office/drawing/2014/main" id="{E76BDF52-30E6-DEC9-5436-60DF589F8730}"/>
                </a:ext>
              </a:extLst>
            </p:cNvPr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6231;p85">
              <a:extLst>
                <a:ext uri="{FF2B5EF4-FFF2-40B4-BE49-F238E27FC236}">
                  <a16:creationId xmlns:a16="http://schemas.microsoft.com/office/drawing/2014/main" id="{78494F48-A34A-56E7-DA98-5D4E3937BD3C}"/>
                </a:ext>
              </a:extLst>
            </p:cNvPr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6232;p85">
              <a:extLst>
                <a:ext uri="{FF2B5EF4-FFF2-40B4-BE49-F238E27FC236}">
                  <a16:creationId xmlns:a16="http://schemas.microsoft.com/office/drawing/2014/main" id="{0615AE94-302B-9453-6FFA-2C645CC6BA66}"/>
                </a:ext>
              </a:extLst>
            </p:cNvPr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6233;p85">
              <a:extLst>
                <a:ext uri="{FF2B5EF4-FFF2-40B4-BE49-F238E27FC236}">
                  <a16:creationId xmlns:a16="http://schemas.microsoft.com/office/drawing/2014/main" id="{E530FD48-FA86-B80C-DD01-54268E5AABB6}"/>
                </a:ext>
              </a:extLst>
            </p:cNvPr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6234;p85">
              <a:extLst>
                <a:ext uri="{FF2B5EF4-FFF2-40B4-BE49-F238E27FC236}">
                  <a16:creationId xmlns:a16="http://schemas.microsoft.com/office/drawing/2014/main" id="{73BFC6F0-A14D-76D3-B323-D7859A47D4BB}"/>
                </a:ext>
              </a:extLst>
            </p:cNvPr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6235;p85">
              <a:extLst>
                <a:ext uri="{FF2B5EF4-FFF2-40B4-BE49-F238E27FC236}">
                  <a16:creationId xmlns:a16="http://schemas.microsoft.com/office/drawing/2014/main" id="{4B14D831-8825-DC49-7A1C-D82FFC390929}"/>
                </a:ext>
              </a:extLst>
            </p:cNvPr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6236;p85">
              <a:extLst>
                <a:ext uri="{FF2B5EF4-FFF2-40B4-BE49-F238E27FC236}">
                  <a16:creationId xmlns:a16="http://schemas.microsoft.com/office/drawing/2014/main" id="{A7FA9016-1E2A-5892-77C5-7D6C63C6F144}"/>
                </a:ext>
              </a:extLst>
            </p:cNvPr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6237;p85">
              <a:extLst>
                <a:ext uri="{FF2B5EF4-FFF2-40B4-BE49-F238E27FC236}">
                  <a16:creationId xmlns:a16="http://schemas.microsoft.com/office/drawing/2014/main" id="{3A3504DF-5644-5541-97C8-41C9FCF9DF46}"/>
                </a:ext>
              </a:extLst>
            </p:cNvPr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6238;p85">
              <a:extLst>
                <a:ext uri="{FF2B5EF4-FFF2-40B4-BE49-F238E27FC236}">
                  <a16:creationId xmlns:a16="http://schemas.microsoft.com/office/drawing/2014/main" id="{87408801-6AA6-3D9C-B287-756B8C1D2E52}"/>
                </a:ext>
              </a:extLst>
            </p:cNvPr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6239;p85">
              <a:extLst>
                <a:ext uri="{FF2B5EF4-FFF2-40B4-BE49-F238E27FC236}">
                  <a16:creationId xmlns:a16="http://schemas.microsoft.com/office/drawing/2014/main" id="{CA7368B3-8F2A-723A-FCCC-B8313564F531}"/>
                </a:ext>
              </a:extLst>
            </p:cNvPr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6240;p85">
              <a:extLst>
                <a:ext uri="{FF2B5EF4-FFF2-40B4-BE49-F238E27FC236}">
                  <a16:creationId xmlns:a16="http://schemas.microsoft.com/office/drawing/2014/main" id="{285ACA3B-863A-9B17-D628-C7D4D111AEE8}"/>
                </a:ext>
              </a:extLst>
            </p:cNvPr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6241;p85">
              <a:extLst>
                <a:ext uri="{FF2B5EF4-FFF2-40B4-BE49-F238E27FC236}">
                  <a16:creationId xmlns:a16="http://schemas.microsoft.com/office/drawing/2014/main" id="{AA1009DB-C4BC-BBB3-3B89-D59E54F91008}"/>
                </a:ext>
              </a:extLst>
            </p:cNvPr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6242;p85">
              <a:extLst>
                <a:ext uri="{FF2B5EF4-FFF2-40B4-BE49-F238E27FC236}">
                  <a16:creationId xmlns:a16="http://schemas.microsoft.com/office/drawing/2014/main" id="{A124E3CD-8DBD-2C9D-CE19-465335AC3D24}"/>
                </a:ext>
              </a:extLst>
            </p:cNvPr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6243;p85">
              <a:extLst>
                <a:ext uri="{FF2B5EF4-FFF2-40B4-BE49-F238E27FC236}">
                  <a16:creationId xmlns:a16="http://schemas.microsoft.com/office/drawing/2014/main" id="{10A5A0EC-A1E1-F8EE-169C-33113D241A43}"/>
                </a:ext>
              </a:extLst>
            </p:cNvPr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6244;p85">
              <a:extLst>
                <a:ext uri="{FF2B5EF4-FFF2-40B4-BE49-F238E27FC236}">
                  <a16:creationId xmlns:a16="http://schemas.microsoft.com/office/drawing/2014/main" id="{E2FE5873-CB43-AA54-CE7D-BF4CAB40AB4E}"/>
                </a:ext>
              </a:extLst>
            </p:cNvPr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6245;p85">
              <a:extLst>
                <a:ext uri="{FF2B5EF4-FFF2-40B4-BE49-F238E27FC236}">
                  <a16:creationId xmlns:a16="http://schemas.microsoft.com/office/drawing/2014/main" id="{0CF939C5-2111-C63A-06D4-12E6584FC245}"/>
                </a:ext>
              </a:extLst>
            </p:cNvPr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6246;p85">
              <a:extLst>
                <a:ext uri="{FF2B5EF4-FFF2-40B4-BE49-F238E27FC236}">
                  <a16:creationId xmlns:a16="http://schemas.microsoft.com/office/drawing/2014/main" id="{001413E7-3D09-88E3-02C9-628FB6419993}"/>
                </a:ext>
              </a:extLst>
            </p:cNvPr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6247;p85">
              <a:extLst>
                <a:ext uri="{FF2B5EF4-FFF2-40B4-BE49-F238E27FC236}">
                  <a16:creationId xmlns:a16="http://schemas.microsoft.com/office/drawing/2014/main" id="{64F815F7-6613-6CC3-6193-6A774728C608}"/>
                </a:ext>
              </a:extLst>
            </p:cNvPr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6248;p85">
              <a:extLst>
                <a:ext uri="{FF2B5EF4-FFF2-40B4-BE49-F238E27FC236}">
                  <a16:creationId xmlns:a16="http://schemas.microsoft.com/office/drawing/2014/main" id="{66107586-743E-B8FC-7693-98AA4C545D58}"/>
                </a:ext>
              </a:extLst>
            </p:cNvPr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6249;p85">
              <a:extLst>
                <a:ext uri="{FF2B5EF4-FFF2-40B4-BE49-F238E27FC236}">
                  <a16:creationId xmlns:a16="http://schemas.microsoft.com/office/drawing/2014/main" id="{F085E6C6-DA87-8A44-51ED-7847311887A7}"/>
                </a:ext>
              </a:extLst>
            </p:cNvPr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6250;p85">
              <a:extLst>
                <a:ext uri="{FF2B5EF4-FFF2-40B4-BE49-F238E27FC236}">
                  <a16:creationId xmlns:a16="http://schemas.microsoft.com/office/drawing/2014/main" id="{75DBBD81-218D-4D01-A715-5A2BB02C2E81}"/>
                </a:ext>
              </a:extLst>
            </p:cNvPr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6251;p85">
              <a:extLst>
                <a:ext uri="{FF2B5EF4-FFF2-40B4-BE49-F238E27FC236}">
                  <a16:creationId xmlns:a16="http://schemas.microsoft.com/office/drawing/2014/main" id="{BE066D2A-373E-C33E-CD2F-505611F68D4E}"/>
                </a:ext>
              </a:extLst>
            </p:cNvPr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6252;p85">
              <a:extLst>
                <a:ext uri="{FF2B5EF4-FFF2-40B4-BE49-F238E27FC236}">
                  <a16:creationId xmlns:a16="http://schemas.microsoft.com/office/drawing/2014/main" id="{17EE2C75-72FC-4DAE-6ABE-F20BD238E8DA}"/>
                </a:ext>
              </a:extLst>
            </p:cNvPr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6253;p85">
              <a:extLst>
                <a:ext uri="{FF2B5EF4-FFF2-40B4-BE49-F238E27FC236}">
                  <a16:creationId xmlns:a16="http://schemas.microsoft.com/office/drawing/2014/main" id="{86D25A61-C185-6844-5A4E-BBB07258B20C}"/>
                </a:ext>
              </a:extLst>
            </p:cNvPr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6254;p85">
              <a:extLst>
                <a:ext uri="{FF2B5EF4-FFF2-40B4-BE49-F238E27FC236}">
                  <a16:creationId xmlns:a16="http://schemas.microsoft.com/office/drawing/2014/main" id="{7860F319-D5BF-6F8C-E43C-BDB350EFB962}"/>
                </a:ext>
              </a:extLst>
            </p:cNvPr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6255;p85">
              <a:extLst>
                <a:ext uri="{FF2B5EF4-FFF2-40B4-BE49-F238E27FC236}">
                  <a16:creationId xmlns:a16="http://schemas.microsoft.com/office/drawing/2014/main" id="{9B0D3DF8-D5FA-CA9B-1DF0-972ECFA95157}"/>
                </a:ext>
              </a:extLst>
            </p:cNvPr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6256;p85">
              <a:extLst>
                <a:ext uri="{FF2B5EF4-FFF2-40B4-BE49-F238E27FC236}">
                  <a16:creationId xmlns:a16="http://schemas.microsoft.com/office/drawing/2014/main" id="{C52DE688-8381-2CF5-6469-0257D5810BFF}"/>
                </a:ext>
              </a:extLst>
            </p:cNvPr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6257;p85">
              <a:extLst>
                <a:ext uri="{FF2B5EF4-FFF2-40B4-BE49-F238E27FC236}">
                  <a16:creationId xmlns:a16="http://schemas.microsoft.com/office/drawing/2014/main" id="{5EE2DEF3-A444-E07F-73F9-975CAAE2F292}"/>
                </a:ext>
              </a:extLst>
            </p:cNvPr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6258;p85">
              <a:extLst>
                <a:ext uri="{FF2B5EF4-FFF2-40B4-BE49-F238E27FC236}">
                  <a16:creationId xmlns:a16="http://schemas.microsoft.com/office/drawing/2014/main" id="{EEA2CFE4-244B-CF52-F263-6ED8F4B31A82}"/>
                </a:ext>
              </a:extLst>
            </p:cNvPr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6259;p85">
              <a:extLst>
                <a:ext uri="{FF2B5EF4-FFF2-40B4-BE49-F238E27FC236}">
                  <a16:creationId xmlns:a16="http://schemas.microsoft.com/office/drawing/2014/main" id="{95ED769D-5386-CB87-FE19-16F5417EBE44}"/>
                </a:ext>
              </a:extLst>
            </p:cNvPr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6260;p85">
              <a:extLst>
                <a:ext uri="{FF2B5EF4-FFF2-40B4-BE49-F238E27FC236}">
                  <a16:creationId xmlns:a16="http://schemas.microsoft.com/office/drawing/2014/main" id="{7CAC09EF-F93B-08D8-2534-1AFCCE7EE634}"/>
                </a:ext>
              </a:extLst>
            </p:cNvPr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6261;p85">
              <a:extLst>
                <a:ext uri="{FF2B5EF4-FFF2-40B4-BE49-F238E27FC236}">
                  <a16:creationId xmlns:a16="http://schemas.microsoft.com/office/drawing/2014/main" id="{6973D6B0-B5A9-AC7B-1FC2-4F854F88C899}"/>
                </a:ext>
              </a:extLst>
            </p:cNvPr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6262;p85">
              <a:extLst>
                <a:ext uri="{FF2B5EF4-FFF2-40B4-BE49-F238E27FC236}">
                  <a16:creationId xmlns:a16="http://schemas.microsoft.com/office/drawing/2014/main" id="{9A694968-20FB-D683-E9EF-F70F87F819BA}"/>
                </a:ext>
              </a:extLst>
            </p:cNvPr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6263;p85">
              <a:extLst>
                <a:ext uri="{FF2B5EF4-FFF2-40B4-BE49-F238E27FC236}">
                  <a16:creationId xmlns:a16="http://schemas.microsoft.com/office/drawing/2014/main" id="{BE359423-DE89-7375-9F81-E9A59A6D8113}"/>
                </a:ext>
              </a:extLst>
            </p:cNvPr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6264;p85">
              <a:extLst>
                <a:ext uri="{FF2B5EF4-FFF2-40B4-BE49-F238E27FC236}">
                  <a16:creationId xmlns:a16="http://schemas.microsoft.com/office/drawing/2014/main" id="{7709CEB1-51BA-B695-B2E1-3916931CED30}"/>
                </a:ext>
              </a:extLst>
            </p:cNvPr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6265;p85">
              <a:extLst>
                <a:ext uri="{FF2B5EF4-FFF2-40B4-BE49-F238E27FC236}">
                  <a16:creationId xmlns:a16="http://schemas.microsoft.com/office/drawing/2014/main" id="{E8C07785-45FC-5EC5-EFCB-6A29594E09BF}"/>
                </a:ext>
              </a:extLst>
            </p:cNvPr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6266;p85">
              <a:extLst>
                <a:ext uri="{FF2B5EF4-FFF2-40B4-BE49-F238E27FC236}">
                  <a16:creationId xmlns:a16="http://schemas.microsoft.com/office/drawing/2014/main" id="{569A2A36-E5B9-E26C-DA5B-262139C7FA54}"/>
                </a:ext>
              </a:extLst>
            </p:cNvPr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6267;p85">
              <a:extLst>
                <a:ext uri="{FF2B5EF4-FFF2-40B4-BE49-F238E27FC236}">
                  <a16:creationId xmlns:a16="http://schemas.microsoft.com/office/drawing/2014/main" id="{9B8AECF3-4CF4-25F3-3FDE-A2CEA6B12448}"/>
                </a:ext>
              </a:extLst>
            </p:cNvPr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6268;p85">
              <a:extLst>
                <a:ext uri="{FF2B5EF4-FFF2-40B4-BE49-F238E27FC236}">
                  <a16:creationId xmlns:a16="http://schemas.microsoft.com/office/drawing/2014/main" id="{256D8984-6989-142C-A350-3798FC0A30D7}"/>
                </a:ext>
              </a:extLst>
            </p:cNvPr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6269;p85">
              <a:extLst>
                <a:ext uri="{FF2B5EF4-FFF2-40B4-BE49-F238E27FC236}">
                  <a16:creationId xmlns:a16="http://schemas.microsoft.com/office/drawing/2014/main" id="{09B399C4-3524-9427-1563-A50647509F70}"/>
                </a:ext>
              </a:extLst>
            </p:cNvPr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6270;p85">
              <a:extLst>
                <a:ext uri="{FF2B5EF4-FFF2-40B4-BE49-F238E27FC236}">
                  <a16:creationId xmlns:a16="http://schemas.microsoft.com/office/drawing/2014/main" id="{E05CBED6-6F3B-6E7B-26C9-1DFFAC42254D}"/>
                </a:ext>
              </a:extLst>
            </p:cNvPr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6271;p85">
              <a:extLst>
                <a:ext uri="{FF2B5EF4-FFF2-40B4-BE49-F238E27FC236}">
                  <a16:creationId xmlns:a16="http://schemas.microsoft.com/office/drawing/2014/main" id="{E0362E65-D8A2-A6AA-7220-CE9FF90B80EB}"/>
                </a:ext>
              </a:extLst>
            </p:cNvPr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6272;p85">
              <a:extLst>
                <a:ext uri="{FF2B5EF4-FFF2-40B4-BE49-F238E27FC236}">
                  <a16:creationId xmlns:a16="http://schemas.microsoft.com/office/drawing/2014/main" id="{CA8E688A-7B20-5BD4-72B7-905D9590DE46}"/>
                </a:ext>
              </a:extLst>
            </p:cNvPr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6273;p85">
              <a:extLst>
                <a:ext uri="{FF2B5EF4-FFF2-40B4-BE49-F238E27FC236}">
                  <a16:creationId xmlns:a16="http://schemas.microsoft.com/office/drawing/2014/main" id="{51475ED8-D677-F616-549C-6BD8174C602E}"/>
                </a:ext>
              </a:extLst>
            </p:cNvPr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6274;p85">
              <a:extLst>
                <a:ext uri="{FF2B5EF4-FFF2-40B4-BE49-F238E27FC236}">
                  <a16:creationId xmlns:a16="http://schemas.microsoft.com/office/drawing/2014/main" id="{7BCC8806-5B7C-2F48-A32B-82C0FCEA5B62}"/>
                </a:ext>
              </a:extLst>
            </p:cNvPr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6275;p85">
              <a:extLst>
                <a:ext uri="{FF2B5EF4-FFF2-40B4-BE49-F238E27FC236}">
                  <a16:creationId xmlns:a16="http://schemas.microsoft.com/office/drawing/2014/main" id="{F9304F51-4FFC-3992-C0AF-1D3CA9339F58}"/>
                </a:ext>
              </a:extLst>
            </p:cNvPr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6276;p85">
              <a:extLst>
                <a:ext uri="{FF2B5EF4-FFF2-40B4-BE49-F238E27FC236}">
                  <a16:creationId xmlns:a16="http://schemas.microsoft.com/office/drawing/2014/main" id="{58ACEB69-FF1C-7E8F-1CBE-94D4B8E6A9A9}"/>
                </a:ext>
              </a:extLst>
            </p:cNvPr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6277;p85">
              <a:extLst>
                <a:ext uri="{FF2B5EF4-FFF2-40B4-BE49-F238E27FC236}">
                  <a16:creationId xmlns:a16="http://schemas.microsoft.com/office/drawing/2014/main" id="{C346B147-A14F-94FC-52E6-158B5055441F}"/>
                </a:ext>
              </a:extLst>
            </p:cNvPr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6278;p85">
              <a:extLst>
                <a:ext uri="{FF2B5EF4-FFF2-40B4-BE49-F238E27FC236}">
                  <a16:creationId xmlns:a16="http://schemas.microsoft.com/office/drawing/2014/main" id="{618260EC-DB6A-4ECC-B90F-6735517EDC11}"/>
                </a:ext>
              </a:extLst>
            </p:cNvPr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6279;p85">
              <a:extLst>
                <a:ext uri="{FF2B5EF4-FFF2-40B4-BE49-F238E27FC236}">
                  <a16:creationId xmlns:a16="http://schemas.microsoft.com/office/drawing/2014/main" id="{89D734E7-D5C7-DF4C-7FCC-4042C08DE934}"/>
                </a:ext>
              </a:extLst>
            </p:cNvPr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6280;p85">
              <a:extLst>
                <a:ext uri="{FF2B5EF4-FFF2-40B4-BE49-F238E27FC236}">
                  <a16:creationId xmlns:a16="http://schemas.microsoft.com/office/drawing/2014/main" id="{1522104B-3A4A-ECC0-B31C-00055FE9119E}"/>
                </a:ext>
              </a:extLst>
            </p:cNvPr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6281;p85">
              <a:extLst>
                <a:ext uri="{FF2B5EF4-FFF2-40B4-BE49-F238E27FC236}">
                  <a16:creationId xmlns:a16="http://schemas.microsoft.com/office/drawing/2014/main" id="{09C3F53A-A6C4-6861-4561-C061716794B2}"/>
                </a:ext>
              </a:extLst>
            </p:cNvPr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6282;p85">
              <a:extLst>
                <a:ext uri="{FF2B5EF4-FFF2-40B4-BE49-F238E27FC236}">
                  <a16:creationId xmlns:a16="http://schemas.microsoft.com/office/drawing/2014/main" id="{BEBD36AC-5B7A-55F0-E44F-3F8975E6E059}"/>
                </a:ext>
              </a:extLst>
            </p:cNvPr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6283;p85">
              <a:extLst>
                <a:ext uri="{FF2B5EF4-FFF2-40B4-BE49-F238E27FC236}">
                  <a16:creationId xmlns:a16="http://schemas.microsoft.com/office/drawing/2014/main" id="{4A60C0E7-B0B0-1058-6D8D-BF0FD94A9E99}"/>
                </a:ext>
              </a:extLst>
            </p:cNvPr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6284;p85">
              <a:extLst>
                <a:ext uri="{FF2B5EF4-FFF2-40B4-BE49-F238E27FC236}">
                  <a16:creationId xmlns:a16="http://schemas.microsoft.com/office/drawing/2014/main" id="{187AC37D-62F7-E368-9C37-D35FD1EA6D6E}"/>
                </a:ext>
              </a:extLst>
            </p:cNvPr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6285;p85">
              <a:extLst>
                <a:ext uri="{FF2B5EF4-FFF2-40B4-BE49-F238E27FC236}">
                  <a16:creationId xmlns:a16="http://schemas.microsoft.com/office/drawing/2014/main" id="{3E041A90-C776-355B-F452-E91AE8BBF63B}"/>
                </a:ext>
              </a:extLst>
            </p:cNvPr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6286;p85">
              <a:extLst>
                <a:ext uri="{FF2B5EF4-FFF2-40B4-BE49-F238E27FC236}">
                  <a16:creationId xmlns:a16="http://schemas.microsoft.com/office/drawing/2014/main" id="{DC44118A-879C-5AC3-86EF-078B47C25719}"/>
                </a:ext>
              </a:extLst>
            </p:cNvPr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6287;p85">
              <a:extLst>
                <a:ext uri="{FF2B5EF4-FFF2-40B4-BE49-F238E27FC236}">
                  <a16:creationId xmlns:a16="http://schemas.microsoft.com/office/drawing/2014/main" id="{73A68453-D610-370C-EBD3-13199E9EAB1F}"/>
                </a:ext>
              </a:extLst>
            </p:cNvPr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6288;p85">
              <a:extLst>
                <a:ext uri="{FF2B5EF4-FFF2-40B4-BE49-F238E27FC236}">
                  <a16:creationId xmlns:a16="http://schemas.microsoft.com/office/drawing/2014/main" id="{F26496FA-878C-4265-3D8E-41AF2F65BA65}"/>
                </a:ext>
              </a:extLst>
            </p:cNvPr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6289;p85">
              <a:extLst>
                <a:ext uri="{FF2B5EF4-FFF2-40B4-BE49-F238E27FC236}">
                  <a16:creationId xmlns:a16="http://schemas.microsoft.com/office/drawing/2014/main" id="{FE278D37-2046-01C7-D191-DBE32D0CCB21}"/>
                </a:ext>
              </a:extLst>
            </p:cNvPr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6290;p85">
              <a:extLst>
                <a:ext uri="{FF2B5EF4-FFF2-40B4-BE49-F238E27FC236}">
                  <a16:creationId xmlns:a16="http://schemas.microsoft.com/office/drawing/2014/main" id="{41BFFEFE-1C6F-E9AE-479F-35DB7900F64C}"/>
                </a:ext>
              </a:extLst>
            </p:cNvPr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6291;p85">
              <a:extLst>
                <a:ext uri="{FF2B5EF4-FFF2-40B4-BE49-F238E27FC236}">
                  <a16:creationId xmlns:a16="http://schemas.microsoft.com/office/drawing/2014/main" id="{D0B47D9C-4A0F-2EF6-C1A3-2D55962A433D}"/>
                </a:ext>
              </a:extLst>
            </p:cNvPr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6292;p85">
              <a:extLst>
                <a:ext uri="{FF2B5EF4-FFF2-40B4-BE49-F238E27FC236}">
                  <a16:creationId xmlns:a16="http://schemas.microsoft.com/office/drawing/2014/main" id="{5E0D48FB-0902-5D53-C62A-EF2BD5887951}"/>
                </a:ext>
              </a:extLst>
            </p:cNvPr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6293;p85">
              <a:extLst>
                <a:ext uri="{FF2B5EF4-FFF2-40B4-BE49-F238E27FC236}">
                  <a16:creationId xmlns:a16="http://schemas.microsoft.com/office/drawing/2014/main" id="{ADBDB06F-52E5-422B-6966-A0A464008CA2}"/>
                </a:ext>
              </a:extLst>
            </p:cNvPr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6294;p85">
              <a:extLst>
                <a:ext uri="{FF2B5EF4-FFF2-40B4-BE49-F238E27FC236}">
                  <a16:creationId xmlns:a16="http://schemas.microsoft.com/office/drawing/2014/main" id="{EDE1CA85-227A-6F57-DEF7-B9DBA3394480}"/>
                </a:ext>
              </a:extLst>
            </p:cNvPr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6295;p85">
              <a:extLst>
                <a:ext uri="{FF2B5EF4-FFF2-40B4-BE49-F238E27FC236}">
                  <a16:creationId xmlns:a16="http://schemas.microsoft.com/office/drawing/2014/main" id="{6B5B81B8-9595-44D8-480F-C91457E36E32}"/>
                </a:ext>
              </a:extLst>
            </p:cNvPr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6296;p85">
              <a:extLst>
                <a:ext uri="{FF2B5EF4-FFF2-40B4-BE49-F238E27FC236}">
                  <a16:creationId xmlns:a16="http://schemas.microsoft.com/office/drawing/2014/main" id="{4D1F8DD3-850E-C35E-DF05-D84F0B16C848}"/>
                </a:ext>
              </a:extLst>
            </p:cNvPr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6297;p85">
              <a:extLst>
                <a:ext uri="{FF2B5EF4-FFF2-40B4-BE49-F238E27FC236}">
                  <a16:creationId xmlns:a16="http://schemas.microsoft.com/office/drawing/2014/main" id="{DCFC6180-4A00-4E7D-B0FA-6A07F525DF16}"/>
                </a:ext>
              </a:extLst>
            </p:cNvPr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6298;p85">
              <a:extLst>
                <a:ext uri="{FF2B5EF4-FFF2-40B4-BE49-F238E27FC236}">
                  <a16:creationId xmlns:a16="http://schemas.microsoft.com/office/drawing/2014/main" id="{D85CCABB-0A7A-FA19-925A-0E4C5B05DDA0}"/>
                </a:ext>
              </a:extLst>
            </p:cNvPr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6299;p85">
              <a:extLst>
                <a:ext uri="{FF2B5EF4-FFF2-40B4-BE49-F238E27FC236}">
                  <a16:creationId xmlns:a16="http://schemas.microsoft.com/office/drawing/2014/main" id="{EBAED77B-C538-B7D3-A8F4-8A0CD2C53BA4}"/>
                </a:ext>
              </a:extLst>
            </p:cNvPr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6300;p85">
              <a:extLst>
                <a:ext uri="{FF2B5EF4-FFF2-40B4-BE49-F238E27FC236}">
                  <a16:creationId xmlns:a16="http://schemas.microsoft.com/office/drawing/2014/main" id="{EE8BA723-06CA-252B-4849-A2CAB03176F1}"/>
                </a:ext>
              </a:extLst>
            </p:cNvPr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6301;p85">
              <a:extLst>
                <a:ext uri="{FF2B5EF4-FFF2-40B4-BE49-F238E27FC236}">
                  <a16:creationId xmlns:a16="http://schemas.microsoft.com/office/drawing/2014/main" id="{E4B5BBFE-0BEF-FC3A-29D7-1D4D95B394D4}"/>
                </a:ext>
              </a:extLst>
            </p:cNvPr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6302;p85">
              <a:extLst>
                <a:ext uri="{FF2B5EF4-FFF2-40B4-BE49-F238E27FC236}">
                  <a16:creationId xmlns:a16="http://schemas.microsoft.com/office/drawing/2014/main" id="{9697A989-C40F-33F7-E5E3-688313062F9F}"/>
                </a:ext>
              </a:extLst>
            </p:cNvPr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6303;p85">
              <a:extLst>
                <a:ext uri="{FF2B5EF4-FFF2-40B4-BE49-F238E27FC236}">
                  <a16:creationId xmlns:a16="http://schemas.microsoft.com/office/drawing/2014/main" id="{59DBDEFE-58AD-51B5-AC6B-C912E8AEF8BE}"/>
                </a:ext>
              </a:extLst>
            </p:cNvPr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6304;p85">
              <a:extLst>
                <a:ext uri="{FF2B5EF4-FFF2-40B4-BE49-F238E27FC236}">
                  <a16:creationId xmlns:a16="http://schemas.microsoft.com/office/drawing/2014/main" id="{9BCE12F2-0DA1-D1DD-7CD0-2035045C5D0B}"/>
                </a:ext>
              </a:extLst>
            </p:cNvPr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6305;p85">
              <a:extLst>
                <a:ext uri="{FF2B5EF4-FFF2-40B4-BE49-F238E27FC236}">
                  <a16:creationId xmlns:a16="http://schemas.microsoft.com/office/drawing/2014/main" id="{4BE790B2-3FEF-5A04-D69E-0A09871E1A15}"/>
                </a:ext>
              </a:extLst>
            </p:cNvPr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6306;p85">
              <a:extLst>
                <a:ext uri="{FF2B5EF4-FFF2-40B4-BE49-F238E27FC236}">
                  <a16:creationId xmlns:a16="http://schemas.microsoft.com/office/drawing/2014/main" id="{678AD7B9-1A91-E1A4-DA55-E49EA635EA8B}"/>
                </a:ext>
              </a:extLst>
            </p:cNvPr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6307;p85">
              <a:extLst>
                <a:ext uri="{FF2B5EF4-FFF2-40B4-BE49-F238E27FC236}">
                  <a16:creationId xmlns:a16="http://schemas.microsoft.com/office/drawing/2014/main" id="{ABFE866D-57F1-9D41-EB35-D7037F3CAE2A}"/>
                </a:ext>
              </a:extLst>
            </p:cNvPr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6308;p85">
              <a:extLst>
                <a:ext uri="{FF2B5EF4-FFF2-40B4-BE49-F238E27FC236}">
                  <a16:creationId xmlns:a16="http://schemas.microsoft.com/office/drawing/2014/main" id="{9D10436E-167D-5FE8-9F82-D93740FAAAEA}"/>
                </a:ext>
              </a:extLst>
            </p:cNvPr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6309;p85">
              <a:extLst>
                <a:ext uri="{FF2B5EF4-FFF2-40B4-BE49-F238E27FC236}">
                  <a16:creationId xmlns:a16="http://schemas.microsoft.com/office/drawing/2014/main" id="{E37D5A6F-7DA8-7EEF-3167-98E7313C94DD}"/>
                </a:ext>
              </a:extLst>
            </p:cNvPr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6310;p85">
              <a:extLst>
                <a:ext uri="{FF2B5EF4-FFF2-40B4-BE49-F238E27FC236}">
                  <a16:creationId xmlns:a16="http://schemas.microsoft.com/office/drawing/2014/main" id="{66B5B2B1-3E23-C39A-4189-AC91AD5A39FE}"/>
                </a:ext>
              </a:extLst>
            </p:cNvPr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6311;p85">
              <a:extLst>
                <a:ext uri="{FF2B5EF4-FFF2-40B4-BE49-F238E27FC236}">
                  <a16:creationId xmlns:a16="http://schemas.microsoft.com/office/drawing/2014/main" id="{5C2EEF6E-DB45-FC66-D3CC-64C53960794B}"/>
                </a:ext>
              </a:extLst>
            </p:cNvPr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6312;p85">
              <a:extLst>
                <a:ext uri="{FF2B5EF4-FFF2-40B4-BE49-F238E27FC236}">
                  <a16:creationId xmlns:a16="http://schemas.microsoft.com/office/drawing/2014/main" id="{5405A465-E44E-2376-B4E3-6932723B486C}"/>
                </a:ext>
              </a:extLst>
            </p:cNvPr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6313;p85">
              <a:extLst>
                <a:ext uri="{FF2B5EF4-FFF2-40B4-BE49-F238E27FC236}">
                  <a16:creationId xmlns:a16="http://schemas.microsoft.com/office/drawing/2014/main" id="{F794C669-7B1F-ECE9-E63C-9345536F44F0}"/>
                </a:ext>
              </a:extLst>
            </p:cNvPr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6314;p85">
              <a:extLst>
                <a:ext uri="{FF2B5EF4-FFF2-40B4-BE49-F238E27FC236}">
                  <a16:creationId xmlns:a16="http://schemas.microsoft.com/office/drawing/2014/main" id="{838DA522-3837-77CD-2A82-E787C826A5F9}"/>
                </a:ext>
              </a:extLst>
            </p:cNvPr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6315;p85">
              <a:extLst>
                <a:ext uri="{FF2B5EF4-FFF2-40B4-BE49-F238E27FC236}">
                  <a16:creationId xmlns:a16="http://schemas.microsoft.com/office/drawing/2014/main" id="{C429375D-E2F1-4DE3-2730-56914A1A406A}"/>
                </a:ext>
              </a:extLst>
            </p:cNvPr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6316;p85">
              <a:extLst>
                <a:ext uri="{FF2B5EF4-FFF2-40B4-BE49-F238E27FC236}">
                  <a16:creationId xmlns:a16="http://schemas.microsoft.com/office/drawing/2014/main" id="{9D29C12F-1DAE-4495-B121-CE39F2937531}"/>
                </a:ext>
              </a:extLst>
            </p:cNvPr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6317;p85">
              <a:extLst>
                <a:ext uri="{FF2B5EF4-FFF2-40B4-BE49-F238E27FC236}">
                  <a16:creationId xmlns:a16="http://schemas.microsoft.com/office/drawing/2014/main" id="{EE012F4B-9FA3-BE75-4676-AE60C378397B}"/>
                </a:ext>
              </a:extLst>
            </p:cNvPr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6318;p85">
              <a:extLst>
                <a:ext uri="{FF2B5EF4-FFF2-40B4-BE49-F238E27FC236}">
                  <a16:creationId xmlns:a16="http://schemas.microsoft.com/office/drawing/2014/main" id="{9E79C6B5-540D-652D-CDA5-81D2331A8A10}"/>
                </a:ext>
              </a:extLst>
            </p:cNvPr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6319;p85">
              <a:extLst>
                <a:ext uri="{FF2B5EF4-FFF2-40B4-BE49-F238E27FC236}">
                  <a16:creationId xmlns:a16="http://schemas.microsoft.com/office/drawing/2014/main" id="{66F7C605-D704-A0EC-59F3-185C7EE65F58}"/>
                </a:ext>
              </a:extLst>
            </p:cNvPr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6320;p85">
              <a:extLst>
                <a:ext uri="{FF2B5EF4-FFF2-40B4-BE49-F238E27FC236}">
                  <a16:creationId xmlns:a16="http://schemas.microsoft.com/office/drawing/2014/main" id="{39F80F72-FFFB-35BF-1A7D-B8EB87AAA5F8}"/>
                </a:ext>
              </a:extLst>
            </p:cNvPr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6321;p85">
              <a:extLst>
                <a:ext uri="{FF2B5EF4-FFF2-40B4-BE49-F238E27FC236}">
                  <a16:creationId xmlns:a16="http://schemas.microsoft.com/office/drawing/2014/main" id="{811FFB66-6772-7872-4763-BEBACCC04DA4}"/>
                </a:ext>
              </a:extLst>
            </p:cNvPr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6322;p85">
              <a:extLst>
                <a:ext uri="{FF2B5EF4-FFF2-40B4-BE49-F238E27FC236}">
                  <a16:creationId xmlns:a16="http://schemas.microsoft.com/office/drawing/2014/main" id="{EACF6FBA-6B8B-0E58-FCE3-2C3DF911E391}"/>
                </a:ext>
              </a:extLst>
            </p:cNvPr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6323;p85">
              <a:extLst>
                <a:ext uri="{FF2B5EF4-FFF2-40B4-BE49-F238E27FC236}">
                  <a16:creationId xmlns:a16="http://schemas.microsoft.com/office/drawing/2014/main" id="{63FB794A-3CFB-CD11-FE93-E807CB111CAD}"/>
                </a:ext>
              </a:extLst>
            </p:cNvPr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6324;p85">
              <a:extLst>
                <a:ext uri="{FF2B5EF4-FFF2-40B4-BE49-F238E27FC236}">
                  <a16:creationId xmlns:a16="http://schemas.microsoft.com/office/drawing/2014/main" id="{28E6B5FF-5025-CE00-3260-568C5D82FE26}"/>
                </a:ext>
              </a:extLst>
            </p:cNvPr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6325;p85">
              <a:extLst>
                <a:ext uri="{FF2B5EF4-FFF2-40B4-BE49-F238E27FC236}">
                  <a16:creationId xmlns:a16="http://schemas.microsoft.com/office/drawing/2014/main" id="{F3E7AE58-16E0-A2C9-87F0-703578E62E67}"/>
                </a:ext>
              </a:extLst>
            </p:cNvPr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6326;p85">
              <a:extLst>
                <a:ext uri="{FF2B5EF4-FFF2-40B4-BE49-F238E27FC236}">
                  <a16:creationId xmlns:a16="http://schemas.microsoft.com/office/drawing/2014/main" id="{6CF492EB-2F53-9114-723A-9E9C0345E559}"/>
                </a:ext>
              </a:extLst>
            </p:cNvPr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6327;p85">
              <a:extLst>
                <a:ext uri="{FF2B5EF4-FFF2-40B4-BE49-F238E27FC236}">
                  <a16:creationId xmlns:a16="http://schemas.microsoft.com/office/drawing/2014/main" id="{8A1F79EF-3EC3-9AC2-9309-A04823F3BF2B}"/>
                </a:ext>
              </a:extLst>
            </p:cNvPr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6328;p85">
              <a:extLst>
                <a:ext uri="{FF2B5EF4-FFF2-40B4-BE49-F238E27FC236}">
                  <a16:creationId xmlns:a16="http://schemas.microsoft.com/office/drawing/2014/main" id="{3A8CAEAD-3D5B-52F7-2B37-D1A9BF6F23F9}"/>
                </a:ext>
              </a:extLst>
            </p:cNvPr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6329;p85">
              <a:extLst>
                <a:ext uri="{FF2B5EF4-FFF2-40B4-BE49-F238E27FC236}">
                  <a16:creationId xmlns:a16="http://schemas.microsoft.com/office/drawing/2014/main" id="{7584910F-0B59-CC4D-8E1B-4E358463D2F1}"/>
                </a:ext>
              </a:extLst>
            </p:cNvPr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6330;p85">
              <a:extLst>
                <a:ext uri="{FF2B5EF4-FFF2-40B4-BE49-F238E27FC236}">
                  <a16:creationId xmlns:a16="http://schemas.microsoft.com/office/drawing/2014/main" id="{132FDB64-39C3-0776-1767-BDAC9D101FF3}"/>
                </a:ext>
              </a:extLst>
            </p:cNvPr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6331;p85">
              <a:extLst>
                <a:ext uri="{FF2B5EF4-FFF2-40B4-BE49-F238E27FC236}">
                  <a16:creationId xmlns:a16="http://schemas.microsoft.com/office/drawing/2014/main" id="{593BC79F-38B7-4320-D595-0D912775674D}"/>
                </a:ext>
              </a:extLst>
            </p:cNvPr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6332;p85">
              <a:extLst>
                <a:ext uri="{FF2B5EF4-FFF2-40B4-BE49-F238E27FC236}">
                  <a16:creationId xmlns:a16="http://schemas.microsoft.com/office/drawing/2014/main" id="{70BF29E9-E217-168B-926C-540C88530596}"/>
                </a:ext>
              </a:extLst>
            </p:cNvPr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6333;p85">
              <a:extLst>
                <a:ext uri="{FF2B5EF4-FFF2-40B4-BE49-F238E27FC236}">
                  <a16:creationId xmlns:a16="http://schemas.microsoft.com/office/drawing/2014/main" id="{B430EA58-4F3F-02BD-649D-3496510D41C4}"/>
                </a:ext>
              </a:extLst>
            </p:cNvPr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6334;p85">
              <a:extLst>
                <a:ext uri="{FF2B5EF4-FFF2-40B4-BE49-F238E27FC236}">
                  <a16:creationId xmlns:a16="http://schemas.microsoft.com/office/drawing/2014/main" id="{33F8F6B3-26E0-5DE5-F39C-89B15FADDF57}"/>
                </a:ext>
              </a:extLst>
            </p:cNvPr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6335;p85">
              <a:extLst>
                <a:ext uri="{FF2B5EF4-FFF2-40B4-BE49-F238E27FC236}">
                  <a16:creationId xmlns:a16="http://schemas.microsoft.com/office/drawing/2014/main" id="{5CB2FC43-8323-8343-ECED-1E7F11D9AF92}"/>
                </a:ext>
              </a:extLst>
            </p:cNvPr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6336;p85">
              <a:extLst>
                <a:ext uri="{FF2B5EF4-FFF2-40B4-BE49-F238E27FC236}">
                  <a16:creationId xmlns:a16="http://schemas.microsoft.com/office/drawing/2014/main" id="{24D0C478-68D7-C08A-C242-C0CF7327975F}"/>
                </a:ext>
              </a:extLst>
            </p:cNvPr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6337;p85">
              <a:extLst>
                <a:ext uri="{FF2B5EF4-FFF2-40B4-BE49-F238E27FC236}">
                  <a16:creationId xmlns:a16="http://schemas.microsoft.com/office/drawing/2014/main" id="{22AD8E44-DD6E-3995-57E0-1088AC1AD677}"/>
                </a:ext>
              </a:extLst>
            </p:cNvPr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6338;p85">
              <a:extLst>
                <a:ext uri="{FF2B5EF4-FFF2-40B4-BE49-F238E27FC236}">
                  <a16:creationId xmlns:a16="http://schemas.microsoft.com/office/drawing/2014/main" id="{E0A1021B-90B2-B6AC-F129-738CCB6FB456}"/>
                </a:ext>
              </a:extLst>
            </p:cNvPr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6339;p85">
              <a:extLst>
                <a:ext uri="{FF2B5EF4-FFF2-40B4-BE49-F238E27FC236}">
                  <a16:creationId xmlns:a16="http://schemas.microsoft.com/office/drawing/2014/main" id="{42251981-D845-BCB3-6680-7649CE13200B}"/>
                </a:ext>
              </a:extLst>
            </p:cNvPr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6340;p85">
              <a:extLst>
                <a:ext uri="{FF2B5EF4-FFF2-40B4-BE49-F238E27FC236}">
                  <a16:creationId xmlns:a16="http://schemas.microsoft.com/office/drawing/2014/main" id="{26231398-DEED-B796-9333-D77A40AA2DF1}"/>
                </a:ext>
              </a:extLst>
            </p:cNvPr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6341;p85">
              <a:extLst>
                <a:ext uri="{FF2B5EF4-FFF2-40B4-BE49-F238E27FC236}">
                  <a16:creationId xmlns:a16="http://schemas.microsoft.com/office/drawing/2014/main" id="{C92FBAF6-61EE-BB2E-0930-6D20429B2469}"/>
                </a:ext>
              </a:extLst>
            </p:cNvPr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6342;p85">
              <a:extLst>
                <a:ext uri="{FF2B5EF4-FFF2-40B4-BE49-F238E27FC236}">
                  <a16:creationId xmlns:a16="http://schemas.microsoft.com/office/drawing/2014/main" id="{07C93D02-4AA3-3810-5BFF-0AF7A8FFC436}"/>
                </a:ext>
              </a:extLst>
            </p:cNvPr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6343;p85">
              <a:extLst>
                <a:ext uri="{FF2B5EF4-FFF2-40B4-BE49-F238E27FC236}">
                  <a16:creationId xmlns:a16="http://schemas.microsoft.com/office/drawing/2014/main" id="{E57E9EB9-96A4-6598-1C1B-43787DE95BBC}"/>
                </a:ext>
              </a:extLst>
            </p:cNvPr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6344;p85">
              <a:extLst>
                <a:ext uri="{FF2B5EF4-FFF2-40B4-BE49-F238E27FC236}">
                  <a16:creationId xmlns:a16="http://schemas.microsoft.com/office/drawing/2014/main" id="{EFF62887-EF9E-B63D-60BC-C99538EB7313}"/>
                </a:ext>
              </a:extLst>
            </p:cNvPr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6345;p85">
              <a:extLst>
                <a:ext uri="{FF2B5EF4-FFF2-40B4-BE49-F238E27FC236}">
                  <a16:creationId xmlns:a16="http://schemas.microsoft.com/office/drawing/2014/main" id="{3354E6FF-FDC0-CC9D-1AD5-0C24F4026084}"/>
                </a:ext>
              </a:extLst>
            </p:cNvPr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6346;p85">
              <a:extLst>
                <a:ext uri="{FF2B5EF4-FFF2-40B4-BE49-F238E27FC236}">
                  <a16:creationId xmlns:a16="http://schemas.microsoft.com/office/drawing/2014/main" id="{19646547-FDE1-A713-9875-7017CC972D8F}"/>
                </a:ext>
              </a:extLst>
            </p:cNvPr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6347;p85">
              <a:extLst>
                <a:ext uri="{FF2B5EF4-FFF2-40B4-BE49-F238E27FC236}">
                  <a16:creationId xmlns:a16="http://schemas.microsoft.com/office/drawing/2014/main" id="{4F0182C8-A9B9-C9F5-97D2-0F0068B1736D}"/>
                </a:ext>
              </a:extLst>
            </p:cNvPr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6348;p85">
              <a:extLst>
                <a:ext uri="{FF2B5EF4-FFF2-40B4-BE49-F238E27FC236}">
                  <a16:creationId xmlns:a16="http://schemas.microsoft.com/office/drawing/2014/main" id="{1D8AF948-5F00-C271-4D12-72E40C111B6F}"/>
                </a:ext>
              </a:extLst>
            </p:cNvPr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6349;p85">
              <a:extLst>
                <a:ext uri="{FF2B5EF4-FFF2-40B4-BE49-F238E27FC236}">
                  <a16:creationId xmlns:a16="http://schemas.microsoft.com/office/drawing/2014/main" id="{BE9819B7-01C7-58F7-0F71-B40B700D90A3}"/>
                </a:ext>
              </a:extLst>
            </p:cNvPr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6350;p85">
              <a:extLst>
                <a:ext uri="{FF2B5EF4-FFF2-40B4-BE49-F238E27FC236}">
                  <a16:creationId xmlns:a16="http://schemas.microsoft.com/office/drawing/2014/main" id="{77BCDE21-CF4E-0AAF-E3E3-5025035B78C2}"/>
                </a:ext>
              </a:extLst>
            </p:cNvPr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6351;p85">
              <a:extLst>
                <a:ext uri="{FF2B5EF4-FFF2-40B4-BE49-F238E27FC236}">
                  <a16:creationId xmlns:a16="http://schemas.microsoft.com/office/drawing/2014/main" id="{F5F1F173-CF12-0CD2-E08B-E9FD2E19D976}"/>
                </a:ext>
              </a:extLst>
            </p:cNvPr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6352;p85">
              <a:extLst>
                <a:ext uri="{FF2B5EF4-FFF2-40B4-BE49-F238E27FC236}">
                  <a16:creationId xmlns:a16="http://schemas.microsoft.com/office/drawing/2014/main" id="{38870729-94B4-5083-62BC-F0ACC9437B66}"/>
                </a:ext>
              </a:extLst>
            </p:cNvPr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6353;p85">
              <a:extLst>
                <a:ext uri="{FF2B5EF4-FFF2-40B4-BE49-F238E27FC236}">
                  <a16:creationId xmlns:a16="http://schemas.microsoft.com/office/drawing/2014/main" id="{16AE5937-0A66-A301-7AAA-13ED3F5A3D3C}"/>
                </a:ext>
              </a:extLst>
            </p:cNvPr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6354;p85">
              <a:extLst>
                <a:ext uri="{FF2B5EF4-FFF2-40B4-BE49-F238E27FC236}">
                  <a16:creationId xmlns:a16="http://schemas.microsoft.com/office/drawing/2014/main" id="{8DB58CD9-C215-FAF9-6A3F-5C305A14946B}"/>
                </a:ext>
              </a:extLst>
            </p:cNvPr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6355;p85">
              <a:extLst>
                <a:ext uri="{FF2B5EF4-FFF2-40B4-BE49-F238E27FC236}">
                  <a16:creationId xmlns:a16="http://schemas.microsoft.com/office/drawing/2014/main" id="{34943930-C87F-D808-7826-6264A80FA7CA}"/>
                </a:ext>
              </a:extLst>
            </p:cNvPr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6356;p85">
              <a:extLst>
                <a:ext uri="{FF2B5EF4-FFF2-40B4-BE49-F238E27FC236}">
                  <a16:creationId xmlns:a16="http://schemas.microsoft.com/office/drawing/2014/main" id="{46FFF0CC-9C48-3D19-5E85-3049C166B620}"/>
                </a:ext>
              </a:extLst>
            </p:cNvPr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6357;p85">
              <a:extLst>
                <a:ext uri="{FF2B5EF4-FFF2-40B4-BE49-F238E27FC236}">
                  <a16:creationId xmlns:a16="http://schemas.microsoft.com/office/drawing/2014/main" id="{61CD5FB8-C73B-8DE3-B5D0-AC74D05F3CFE}"/>
                </a:ext>
              </a:extLst>
            </p:cNvPr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6358;p85">
              <a:extLst>
                <a:ext uri="{FF2B5EF4-FFF2-40B4-BE49-F238E27FC236}">
                  <a16:creationId xmlns:a16="http://schemas.microsoft.com/office/drawing/2014/main" id="{6EFB76AA-A644-DF4F-EF6A-BA1F671719FB}"/>
                </a:ext>
              </a:extLst>
            </p:cNvPr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6359;p85">
              <a:extLst>
                <a:ext uri="{FF2B5EF4-FFF2-40B4-BE49-F238E27FC236}">
                  <a16:creationId xmlns:a16="http://schemas.microsoft.com/office/drawing/2014/main" id="{9B5A48E3-BDDC-9F97-B368-7D4803813976}"/>
                </a:ext>
              </a:extLst>
            </p:cNvPr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6360;p85">
              <a:extLst>
                <a:ext uri="{FF2B5EF4-FFF2-40B4-BE49-F238E27FC236}">
                  <a16:creationId xmlns:a16="http://schemas.microsoft.com/office/drawing/2014/main" id="{B86EC533-25A7-ABC1-29DE-15513195DF5A}"/>
                </a:ext>
              </a:extLst>
            </p:cNvPr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6361;p85">
              <a:extLst>
                <a:ext uri="{FF2B5EF4-FFF2-40B4-BE49-F238E27FC236}">
                  <a16:creationId xmlns:a16="http://schemas.microsoft.com/office/drawing/2014/main" id="{81275E51-2E41-9D23-3D79-BEC80AC7DFE3}"/>
                </a:ext>
              </a:extLst>
            </p:cNvPr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6362;p85">
              <a:extLst>
                <a:ext uri="{FF2B5EF4-FFF2-40B4-BE49-F238E27FC236}">
                  <a16:creationId xmlns:a16="http://schemas.microsoft.com/office/drawing/2014/main" id="{E49AEA1C-5677-FA42-22E0-CA8C7D531E16}"/>
                </a:ext>
              </a:extLst>
            </p:cNvPr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6363;p85">
              <a:extLst>
                <a:ext uri="{FF2B5EF4-FFF2-40B4-BE49-F238E27FC236}">
                  <a16:creationId xmlns:a16="http://schemas.microsoft.com/office/drawing/2014/main" id="{7F2ADE47-90AB-4AC0-6E16-C48A33300173}"/>
                </a:ext>
              </a:extLst>
            </p:cNvPr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6364;p85">
              <a:extLst>
                <a:ext uri="{FF2B5EF4-FFF2-40B4-BE49-F238E27FC236}">
                  <a16:creationId xmlns:a16="http://schemas.microsoft.com/office/drawing/2014/main" id="{997CF9E8-CC79-3BD9-D5EF-2BD4BF24BD37}"/>
                </a:ext>
              </a:extLst>
            </p:cNvPr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6365;p85">
              <a:extLst>
                <a:ext uri="{FF2B5EF4-FFF2-40B4-BE49-F238E27FC236}">
                  <a16:creationId xmlns:a16="http://schemas.microsoft.com/office/drawing/2014/main" id="{11CDF87C-0B79-70D0-C636-5466F2850218}"/>
                </a:ext>
              </a:extLst>
            </p:cNvPr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6366;p85">
              <a:extLst>
                <a:ext uri="{FF2B5EF4-FFF2-40B4-BE49-F238E27FC236}">
                  <a16:creationId xmlns:a16="http://schemas.microsoft.com/office/drawing/2014/main" id="{EC1B9488-DF99-7E3A-DB0C-F6300B3A3C37}"/>
                </a:ext>
              </a:extLst>
            </p:cNvPr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6367;p85">
              <a:extLst>
                <a:ext uri="{FF2B5EF4-FFF2-40B4-BE49-F238E27FC236}">
                  <a16:creationId xmlns:a16="http://schemas.microsoft.com/office/drawing/2014/main" id="{B36C3F6F-F0CD-FE4B-ECB4-760A0C23EFBC}"/>
                </a:ext>
              </a:extLst>
            </p:cNvPr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6368;p85">
              <a:extLst>
                <a:ext uri="{FF2B5EF4-FFF2-40B4-BE49-F238E27FC236}">
                  <a16:creationId xmlns:a16="http://schemas.microsoft.com/office/drawing/2014/main" id="{0B098225-06FD-C111-9DD3-2E65FF4BBA3C}"/>
                </a:ext>
              </a:extLst>
            </p:cNvPr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6369;p85">
              <a:extLst>
                <a:ext uri="{FF2B5EF4-FFF2-40B4-BE49-F238E27FC236}">
                  <a16:creationId xmlns:a16="http://schemas.microsoft.com/office/drawing/2014/main" id="{5513AA6A-C1DF-BF72-DB13-0F32EAAC6C1A}"/>
                </a:ext>
              </a:extLst>
            </p:cNvPr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6370;p85">
              <a:extLst>
                <a:ext uri="{FF2B5EF4-FFF2-40B4-BE49-F238E27FC236}">
                  <a16:creationId xmlns:a16="http://schemas.microsoft.com/office/drawing/2014/main" id="{CE12EC7C-BE94-0149-A7DD-2CCE57826DBA}"/>
                </a:ext>
              </a:extLst>
            </p:cNvPr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6371;p85">
              <a:extLst>
                <a:ext uri="{FF2B5EF4-FFF2-40B4-BE49-F238E27FC236}">
                  <a16:creationId xmlns:a16="http://schemas.microsoft.com/office/drawing/2014/main" id="{FCBEAEB3-6AE6-873F-6A0E-9215B33A9BCD}"/>
                </a:ext>
              </a:extLst>
            </p:cNvPr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6372;p85">
              <a:extLst>
                <a:ext uri="{FF2B5EF4-FFF2-40B4-BE49-F238E27FC236}">
                  <a16:creationId xmlns:a16="http://schemas.microsoft.com/office/drawing/2014/main" id="{6ADB953B-C03A-8B47-7EFA-EDFFCD76C223}"/>
                </a:ext>
              </a:extLst>
            </p:cNvPr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6373;p85">
              <a:extLst>
                <a:ext uri="{FF2B5EF4-FFF2-40B4-BE49-F238E27FC236}">
                  <a16:creationId xmlns:a16="http://schemas.microsoft.com/office/drawing/2014/main" id="{69BB87A2-725A-489D-0DC5-3C37215F961C}"/>
                </a:ext>
              </a:extLst>
            </p:cNvPr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6374;p85">
              <a:extLst>
                <a:ext uri="{FF2B5EF4-FFF2-40B4-BE49-F238E27FC236}">
                  <a16:creationId xmlns:a16="http://schemas.microsoft.com/office/drawing/2014/main" id="{D20C2AF0-55AB-2698-1762-68F84399D66E}"/>
                </a:ext>
              </a:extLst>
            </p:cNvPr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6375;p85">
              <a:extLst>
                <a:ext uri="{FF2B5EF4-FFF2-40B4-BE49-F238E27FC236}">
                  <a16:creationId xmlns:a16="http://schemas.microsoft.com/office/drawing/2014/main" id="{4F5AFE5C-26FE-6B5B-2A41-DDE509FCA7B9}"/>
                </a:ext>
              </a:extLst>
            </p:cNvPr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6376;p85">
              <a:extLst>
                <a:ext uri="{FF2B5EF4-FFF2-40B4-BE49-F238E27FC236}">
                  <a16:creationId xmlns:a16="http://schemas.microsoft.com/office/drawing/2014/main" id="{391FF395-C5D8-9058-F68C-54CCFD24CE40}"/>
                </a:ext>
              </a:extLst>
            </p:cNvPr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6377;p85">
              <a:extLst>
                <a:ext uri="{FF2B5EF4-FFF2-40B4-BE49-F238E27FC236}">
                  <a16:creationId xmlns:a16="http://schemas.microsoft.com/office/drawing/2014/main" id="{5D857922-46B9-CEC6-F39A-57A863B4476D}"/>
                </a:ext>
              </a:extLst>
            </p:cNvPr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6378;p85">
              <a:extLst>
                <a:ext uri="{FF2B5EF4-FFF2-40B4-BE49-F238E27FC236}">
                  <a16:creationId xmlns:a16="http://schemas.microsoft.com/office/drawing/2014/main" id="{A4395DDE-EC8B-1824-98E7-3C9532DEF045}"/>
                </a:ext>
              </a:extLst>
            </p:cNvPr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6379;p85">
              <a:extLst>
                <a:ext uri="{FF2B5EF4-FFF2-40B4-BE49-F238E27FC236}">
                  <a16:creationId xmlns:a16="http://schemas.microsoft.com/office/drawing/2014/main" id="{A9FC632D-33E5-38E5-FFE6-22310BECB8D7}"/>
                </a:ext>
              </a:extLst>
            </p:cNvPr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6380;p85">
              <a:extLst>
                <a:ext uri="{FF2B5EF4-FFF2-40B4-BE49-F238E27FC236}">
                  <a16:creationId xmlns:a16="http://schemas.microsoft.com/office/drawing/2014/main" id="{E04C7089-D0B9-F854-80DB-6635FD27288E}"/>
                </a:ext>
              </a:extLst>
            </p:cNvPr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6381;p85">
              <a:extLst>
                <a:ext uri="{FF2B5EF4-FFF2-40B4-BE49-F238E27FC236}">
                  <a16:creationId xmlns:a16="http://schemas.microsoft.com/office/drawing/2014/main" id="{50478B9E-DBEF-390B-3EA5-0A80012DA239}"/>
                </a:ext>
              </a:extLst>
            </p:cNvPr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6382;p85">
              <a:extLst>
                <a:ext uri="{FF2B5EF4-FFF2-40B4-BE49-F238E27FC236}">
                  <a16:creationId xmlns:a16="http://schemas.microsoft.com/office/drawing/2014/main" id="{75636264-AC5B-6503-A239-639A9B07EE71}"/>
                </a:ext>
              </a:extLst>
            </p:cNvPr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6383;p85">
              <a:extLst>
                <a:ext uri="{FF2B5EF4-FFF2-40B4-BE49-F238E27FC236}">
                  <a16:creationId xmlns:a16="http://schemas.microsoft.com/office/drawing/2014/main" id="{8E9CFA51-CD7F-1E5A-A848-62D50B25948E}"/>
                </a:ext>
              </a:extLst>
            </p:cNvPr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6384;p85">
              <a:extLst>
                <a:ext uri="{FF2B5EF4-FFF2-40B4-BE49-F238E27FC236}">
                  <a16:creationId xmlns:a16="http://schemas.microsoft.com/office/drawing/2014/main" id="{9347FB25-D5D8-3C3C-F745-413E3A8613C2}"/>
                </a:ext>
              </a:extLst>
            </p:cNvPr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6385;p85">
              <a:extLst>
                <a:ext uri="{FF2B5EF4-FFF2-40B4-BE49-F238E27FC236}">
                  <a16:creationId xmlns:a16="http://schemas.microsoft.com/office/drawing/2014/main" id="{A3FA8CDF-9AF1-1BF8-C137-4FE16BAC34FF}"/>
                </a:ext>
              </a:extLst>
            </p:cNvPr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6386;p85">
              <a:extLst>
                <a:ext uri="{FF2B5EF4-FFF2-40B4-BE49-F238E27FC236}">
                  <a16:creationId xmlns:a16="http://schemas.microsoft.com/office/drawing/2014/main" id="{461568F5-DFE1-90CD-0A61-0DE74D0D9588}"/>
                </a:ext>
              </a:extLst>
            </p:cNvPr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6387;p85">
              <a:extLst>
                <a:ext uri="{FF2B5EF4-FFF2-40B4-BE49-F238E27FC236}">
                  <a16:creationId xmlns:a16="http://schemas.microsoft.com/office/drawing/2014/main" id="{6D80C4A1-E290-740B-7C13-6BABBE21C943}"/>
                </a:ext>
              </a:extLst>
            </p:cNvPr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6388;p85">
              <a:extLst>
                <a:ext uri="{FF2B5EF4-FFF2-40B4-BE49-F238E27FC236}">
                  <a16:creationId xmlns:a16="http://schemas.microsoft.com/office/drawing/2014/main" id="{672A9E3D-7B0D-778E-4F22-ACA8EDB0229F}"/>
                </a:ext>
              </a:extLst>
            </p:cNvPr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6389;p85">
              <a:extLst>
                <a:ext uri="{FF2B5EF4-FFF2-40B4-BE49-F238E27FC236}">
                  <a16:creationId xmlns:a16="http://schemas.microsoft.com/office/drawing/2014/main" id="{89934C10-F817-1CED-544B-A81153594F71}"/>
                </a:ext>
              </a:extLst>
            </p:cNvPr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6390;p85">
              <a:extLst>
                <a:ext uri="{FF2B5EF4-FFF2-40B4-BE49-F238E27FC236}">
                  <a16:creationId xmlns:a16="http://schemas.microsoft.com/office/drawing/2014/main" id="{69773834-33D4-E660-D46B-322079D897AF}"/>
                </a:ext>
              </a:extLst>
            </p:cNvPr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6391;p85">
              <a:extLst>
                <a:ext uri="{FF2B5EF4-FFF2-40B4-BE49-F238E27FC236}">
                  <a16:creationId xmlns:a16="http://schemas.microsoft.com/office/drawing/2014/main" id="{05B7B1AB-D2DF-A69F-2B90-F2A46F9EECA1}"/>
                </a:ext>
              </a:extLst>
            </p:cNvPr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6392;p85">
              <a:extLst>
                <a:ext uri="{FF2B5EF4-FFF2-40B4-BE49-F238E27FC236}">
                  <a16:creationId xmlns:a16="http://schemas.microsoft.com/office/drawing/2014/main" id="{A6257062-5EFE-A413-5D80-9E052ADA9513}"/>
                </a:ext>
              </a:extLst>
            </p:cNvPr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6393;p85">
              <a:extLst>
                <a:ext uri="{FF2B5EF4-FFF2-40B4-BE49-F238E27FC236}">
                  <a16:creationId xmlns:a16="http://schemas.microsoft.com/office/drawing/2014/main" id="{F891E3E3-568A-17EF-15AD-DA8A433FAB1D}"/>
                </a:ext>
              </a:extLst>
            </p:cNvPr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6394;p85">
              <a:extLst>
                <a:ext uri="{FF2B5EF4-FFF2-40B4-BE49-F238E27FC236}">
                  <a16:creationId xmlns:a16="http://schemas.microsoft.com/office/drawing/2014/main" id="{86444BEF-B71E-1D04-9592-B3960856A3AA}"/>
                </a:ext>
              </a:extLst>
            </p:cNvPr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6395;p85">
              <a:extLst>
                <a:ext uri="{FF2B5EF4-FFF2-40B4-BE49-F238E27FC236}">
                  <a16:creationId xmlns:a16="http://schemas.microsoft.com/office/drawing/2014/main" id="{0487C0E4-647C-E98F-C493-5C8D5EB42C2A}"/>
                </a:ext>
              </a:extLst>
            </p:cNvPr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6396;p85">
              <a:extLst>
                <a:ext uri="{FF2B5EF4-FFF2-40B4-BE49-F238E27FC236}">
                  <a16:creationId xmlns:a16="http://schemas.microsoft.com/office/drawing/2014/main" id="{5E8198A4-070E-C8C0-57B6-6B1B3E54281D}"/>
                </a:ext>
              </a:extLst>
            </p:cNvPr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6397;p85">
              <a:extLst>
                <a:ext uri="{FF2B5EF4-FFF2-40B4-BE49-F238E27FC236}">
                  <a16:creationId xmlns:a16="http://schemas.microsoft.com/office/drawing/2014/main" id="{5F060679-771D-336B-F361-313FEA51C898}"/>
                </a:ext>
              </a:extLst>
            </p:cNvPr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6398;p85">
              <a:extLst>
                <a:ext uri="{FF2B5EF4-FFF2-40B4-BE49-F238E27FC236}">
                  <a16:creationId xmlns:a16="http://schemas.microsoft.com/office/drawing/2014/main" id="{16547A8F-4400-D8BD-7503-443F014647C9}"/>
                </a:ext>
              </a:extLst>
            </p:cNvPr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6399;p85">
              <a:extLst>
                <a:ext uri="{FF2B5EF4-FFF2-40B4-BE49-F238E27FC236}">
                  <a16:creationId xmlns:a16="http://schemas.microsoft.com/office/drawing/2014/main" id="{5570E2B9-7252-39FE-E0C1-0B0F24556450}"/>
                </a:ext>
              </a:extLst>
            </p:cNvPr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6400;p85">
              <a:extLst>
                <a:ext uri="{FF2B5EF4-FFF2-40B4-BE49-F238E27FC236}">
                  <a16:creationId xmlns:a16="http://schemas.microsoft.com/office/drawing/2014/main" id="{20D6A416-238A-B847-AB92-B92EC90DEB11}"/>
                </a:ext>
              </a:extLst>
            </p:cNvPr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6401;p85">
              <a:extLst>
                <a:ext uri="{FF2B5EF4-FFF2-40B4-BE49-F238E27FC236}">
                  <a16:creationId xmlns:a16="http://schemas.microsoft.com/office/drawing/2014/main" id="{25B52278-D8ED-23DC-8F7B-25CE63B79DE7}"/>
                </a:ext>
              </a:extLst>
            </p:cNvPr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6402;p85">
              <a:extLst>
                <a:ext uri="{FF2B5EF4-FFF2-40B4-BE49-F238E27FC236}">
                  <a16:creationId xmlns:a16="http://schemas.microsoft.com/office/drawing/2014/main" id="{794BCAC3-FC9E-DB07-7025-3B065736A915}"/>
                </a:ext>
              </a:extLst>
            </p:cNvPr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6403;p85">
              <a:extLst>
                <a:ext uri="{FF2B5EF4-FFF2-40B4-BE49-F238E27FC236}">
                  <a16:creationId xmlns:a16="http://schemas.microsoft.com/office/drawing/2014/main" id="{C248E6EF-9580-CB4E-2778-12376B741368}"/>
                </a:ext>
              </a:extLst>
            </p:cNvPr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6404;p85">
              <a:extLst>
                <a:ext uri="{FF2B5EF4-FFF2-40B4-BE49-F238E27FC236}">
                  <a16:creationId xmlns:a16="http://schemas.microsoft.com/office/drawing/2014/main" id="{A46C51CC-5934-EFD9-A02E-01FA6508ABD7}"/>
                </a:ext>
              </a:extLst>
            </p:cNvPr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6405;p85">
              <a:extLst>
                <a:ext uri="{FF2B5EF4-FFF2-40B4-BE49-F238E27FC236}">
                  <a16:creationId xmlns:a16="http://schemas.microsoft.com/office/drawing/2014/main" id="{89971032-F1D2-5045-84B4-FB993960524C}"/>
                </a:ext>
              </a:extLst>
            </p:cNvPr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6406;p85">
              <a:extLst>
                <a:ext uri="{FF2B5EF4-FFF2-40B4-BE49-F238E27FC236}">
                  <a16:creationId xmlns:a16="http://schemas.microsoft.com/office/drawing/2014/main" id="{512726E0-DA17-2CA0-2F12-9E8A9438DDFB}"/>
                </a:ext>
              </a:extLst>
            </p:cNvPr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6407;p85">
              <a:extLst>
                <a:ext uri="{FF2B5EF4-FFF2-40B4-BE49-F238E27FC236}">
                  <a16:creationId xmlns:a16="http://schemas.microsoft.com/office/drawing/2014/main" id="{B4B5ACA6-3BC7-76A5-9540-FA54CD969BEE}"/>
                </a:ext>
              </a:extLst>
            </p:cNvPr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6408;p85">
              <a:extLst>
                <a:ext uri="{FF2B5EF4-FFF2-40B4-BE49-F238E27FC236}">
                  <a16:creationId xmlns:a16="http://schemas.microsoft.com/office/drawing/2014/main" id="{C17A829B-2832-C4B1-8990-6A9B561445AC}"/>
                </a:ext>
              </a:extLst>
            </p:cNvPr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6409;p85">
              <a:extLst>
                <a:ext uri="{FF2B5EF4-FFF2-40B4-BE49-F238E27FC236}">
                  <a16:creationId xmlns:a16="http://schemas.microsoft.com/office/drawing/2014/main" id="{E010D7B2-2297-FBF6-FB1F-57D72844D893}"/>
                </a:ext>
              </a:extLst>
            </p:cNvPr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6410;p85">
              <a:extLst>
                <a:ext uri="{FF2B5EF4-FFF2-40B4-BE49-F238E27FC236}">
                  <a16:creationId xmlns:a16="http://schemas.microsoft.com/office/drawing/2014/main" id="{93527B66-952E-227C-DA4D-A12468D77B82}"/>
                </a:ext>
              </a:extLst>
            </p:cNvPr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6411;p85">
              <a:extLst>
                <a:ext uri="{FF2B5EF4-FFF2-40B4-BE49-F238E27FC236}">
                  <a16:creationId xmlns:a16="http://schemas.microsoft.com/office/drawing/2014/main" id="{2651CF79-1B2B-1058-9FD4-86F1438C661B}"/>
                </a:ext>
              </a:extLst>
            </p:cNvPr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6412;p85">
              <a:extLst>
                <a:ext uri="{FF2B5EF4-FFF2-40B4-BE49-F238E27FC236}">
                  <a16:creationId xmlns:a16="http://schemas.microsoft.com/office/drawing/2014/main" id="{A745CD35-0C2A-EC41-4934-C39895B1F1B9}"/>
                </a:ext>
              </a:extLst>
            </p:cNvPr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6413;p85">
              <a:extLst>
                <a:ext uri="{FF2B5EF4-FFF2-40B4-BE49-F238E27FC236}">
                  <a16:creationId xmlns:a16="http://schemas.microsoft.com/office/drawing/2014/main" id="{403D6363-984F-DFB1-9512-B1B91A4E97A3}"/>
                </a:ext>
              </a:extLst>
            </p:cNvPr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6414;p85">
              <a:extLst>
                <a:ext uri="{FF2B5EF4-FFF2-40B4-BE49-F238E27FC236}">
                  <a16:creationId xmlns:a16="http://schemas.microsoft.com/office/drawing/2014/main" id="{5F5FBBE5-C3BD-EBF4-9435-A798BE68A412}"/>
                </a:ext>
              </a:extLst>
            </p:cNvPr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6415;p85">
              <a:extLst>
                <a:ext uri="{FF2B5EF4-FFF2-40B4-BE49-F238E27FC236}">
                  <a16:creationId xmlns:a16="http://schemas.microsoft.com/office/drawing/2014/main" id="{7711EDB5-5755-5311-204F-1177C968D895}"/>
                </a:ext>
              </a:extLst>
            </p:cNvPr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6416;p85">
              <a:extLst>
                <a:ext uri="{FF2B5EF4-FFF2-40B4-BE49-F238E27FC236}">
                  <a16:creationId xmlns:a16="http://schemas.microsoft.com/office/drawing/2014/main" id="{532C21C0-4E6D-B10D-E4BE-3BE4A8C5956D}"/>
                </a:ext>
              </a:extLst>
            </p:cNvPr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6417;p85">
              <a:extLst>
                <a:ext uri="{FF2B5EF4-FFF2-40B4-BE49-F238E27FC236}">
                  <a16:creationId xmlns:a16="http://schemas.microsoft.com/office/drawing/2014/main" id="{FFC5E567-4A58-752A-E2D2-2C00E4A399BA}"/>
                </a:ext>
              </a:extLst>
            </p:cNvPr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6418;p85">
              <a:extLst>
                <a:ext uri="{FF2B5EF4-FFF2-40B4-BE49-F238E27FC236}">
                  <a16:creationId xmlns:a16="http://schemas.microsoft.com/office/drawing/2014/main" id="{E6BBDB43-0413-4297-043E-F355924408EE}"/>
                </a:ext>
              </a:extLst>
            </p:cNvPr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6419;p85">
              <a:extLst>
                <a:ext uri="{FF2B5EF4-FFF2-40B4-BE49-F238E27FC236}">
                  <a16:creationId xmlns:a16="http://schemas.microsoft.com/office/drawing/2014/main" id="{C0260C87-7C24-8361-5F2C-08D040C9CAD8}"/>
                </a:ext>
              </a:extLst>
            </p:cNvPr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6420;p85">
              <a:extLst>
                <a:ext uri="{FF2B5EF4-FFF2-40B4-BE49-F238E27FC236}">
                  <a16:creationId xmlns:a16="http://schemas.microsoft.com/office/drawing/2014/main" id="{C2FBBC9D-D98F-1A4E-E040-4F69D0138952}"/>
                </a:ext>
              </a:extLst>
            </p:cNvPr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6421;p85">
              <a:extLst>
                <a:ext uri="{FF2B5EF4-FFF2-40B4-BE49-F238E27FC236}">
                  <a16:creationId xmlns:a16="http://schemas.microsoft.com/office/drawing/2014/main" id="{A404E448-577F-F8C7-987A-6D1DE433FF27}"/>
                </a:ext>
              </a:extLst>
            </p:cNvPr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6422;p85">
              <a:extLst>
                <a:ext uri="{FF2B5EF4-FFF2-40B4-BE49-F238E27FC236}">
                  <a16:creationId xmlns:a16="http://schemas.microsoft.com/office/drawing/2014/main" id="{1DCDB880-5923-5972-1547-9447951ACA33}"/>
                </a:ext>
              </a:extLst>
            </p:cNvPr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6423;p85">
              <a:extLst>
                <a:ext uri="{FF2B5EF4-FFF2-40B4-BE49-F238E27FC236}">
                  <a16:creationId xmlns:a16="http://schemas.microsoft.com/office/drawing/2014/main" id="{546AA5D0-B542-CE7A-E369-1B13CD781590}"/>
                </a:ext>
              </a:extLst>
            </p:cNvPr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6424;p85">
              <a:extLst>
                <a:ext uri="{FF2B5EF4-FFF2-40B4-BE49-F238E27FC236}">
                  <a16:creationId xmlns:a16="http://schemas.microsoft.com/office/drawing/2014/main" id="{B76C7192-37CF-9EB4-487C-E23A59B47846}"/>
                </a:ext>
              </a:extLst>
            </p:cNvPr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6425;p85">
              <a:extLst>
                <a:ext uri="{FF2B5EF4-FFF2-40B4-BE49-F238E27FC236}">
                  <a16:creationId xmlns:a16="http://schemas.microsoft.com/office/drawing/2014/main" id="{D6CD4193-DC71-7FE9-991D-DD467D4560CC}"/>
                </a:ext>
              </a:extLst>
            </p:cNvPr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6426;p85">
              <a:extLst>
                <a:ext uri="{FF2B5EF4-FFF2-40B4-BE49-F238E27FC236}">
                  <a16:creationId xmlns:a16="http://schemas.microsoft.com/office/drawing/2014/main" id="{15E8486A-0DF5-F8D6-DDE1-C4DBAE152435}"/>
                </a:ext>
              </a:extLst>
            </p:cNvPr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6427;p85">
              <a:extLst>
                <a:ext uri="{FF2B5EF4-FFF2-40B4-BE49-F238E27FC236}">
                  <a16:creationId xmlns:a16="http://schemas.microsoft.com/office/drawing/2014/main" id="{181C3D8B-3C2C-D4FF-BB08-70790E0437B3}"/>
                </a:ext>
              </a:extLst>
            </p:cNvPr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6428;p85">
              <a:extLst>
                <a:ext uri="{FF2B5EF4-FFF2-40B4-BE49-F238E27FC236}">
                  <a16:creationId xmlns:a16="http://schemas.microsoft.com/office/drawing/2014/main" id="{2C2BC461-E14F-FDD3-7E2C-5A291441E0B2}"/>
                </a:ext>
              </a:extLst>
            </p:cNvPr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6429;p85">
              <a:extLst>
                <a:ext uri="{FF2B5EF4-FFF2-40B4-BE49-F238E27FC236}">
                  <a16:creationId xmlns:a16="http://schemas.microsoft.com/office/drawing/2014/main" id="{55BF87F4-83FD-C5EF-27BC-9DBC27B42E50}"/>
                </a:ext>
              </a:extLst>
            </p:cNvPr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6430;p85">
              <a:extLst>
                <a:ext uri="{FF2B5EF4-FFF2-40B4-BE49-F238E27FC236}">
                  <a16:creationId xmlns:a16="http://schemas.microsoft.com/office/drawing/2014/main" id="{E82BCE11-6D7D-B1FD-C964-D65AA5EDA9D2}"/>
                </a:ext>
              </a:extLst>
            </p:cNvPr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6431;p85">
              <a:extLst>
                <a:ext uri="{FF2B5EF4-FFF2-40B4-BE49-F238E27FC236}">
                  <a16:creationId xmlns:a16="http://schemas.microsoft.com/office/drawing/2014/main" id="{E1BF358F-89EF-CB2E-D8F9-B527B4E58E62}"/>
                </a:ext>
              </a:extLst>
            </p:cNvPr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6432;p85">
              <a:extLst>
                <a:ext uri="{FF2B5EF4-FFF2-40B4-BE49-F238E27FC236}">
                  <a16:creationId xmlns:a16="http://schemas.microsoft.com/office/drawing/2014/main" id="{3418C318-00A5-01CD-6840-EB2A67202302}"/>
                </a:ext>
              </a:extLst>
            </p:cNvPr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6433;p85">
              <a:extLst>
                <a:ext uri="{FF2B5EF4-FFF2-40B4-BE49-F238E27FC236}">
                  <a16:creationId xmlns:a16="http://schemas.microsoft.com/office/drawing/2014/main" id="{FFB09472-F425-44D3-D1A1-12AC2013D6DD}"/>
                </a:ext>
              </a:extLst>
            </p:cNvPr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6434;p85">
              <a:extLst>
                <a:ext uri="{FF2B5EF4-FFF2-40B4-BE49-F238E27FC236}">
                  <a16:creationId xmlns:a16="http://schemas.microsoft.com/office/drawing/2014/main" id="{C4946DBA-E8E3-6751-1C0E-765D6CC99E1F}"/>
                </a:ext>
              </a:extLst>
            </p:cNvPr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6435;p85">
              <a:extLst>
                <a:ext uri="{FF2B5EF4-FFF2-40B4-BE49-F238E27FC236}">
                  <a16:creationId xmlns:a16="http://schemas.microsoft.com/office/drawing/2014/main" id="{AF213BBC-BAFB-A567-2941-BA2518F47D68}"/>
                </a:ext>
              </a:extLst>
            </p:cNvPr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6436;p85">
              <a:extLst>
                <a:ext uri="{FF2B5EF4-FFF2-40B4-BE49-F238E27FC236}">
                  <a16:creationId xmlns:a16="http://schemas.microsoft.com/office/drawing/2014/main" id="{F8AF4900-D639-B7B6-F6A0-D3CBEBA1C56C}"/>
                </a:ext>
              </a:extLst>
            </p:cNvPr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6437;p85">
              <a:extLst>
                <a:ext uri="{FF2B5EF4-FFF2-40B4-BE49-F238E27FC236}">
                  <a16:creationId xmlns:a16="http://schemas.microsoft.com/office/drawing/2014/main" id="{E79DD9CB-3EFA-9834-DB3E-9A3467E66D13}"/>
                </a:ext>
              </a:extLst>
            </p:cNvPr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6438;p85">
              <a:extLst>
                <a:ext uri="{FF2B5EF4-FFF2-40B4-BE49-F238E27FC236}">
                  <a16:creationId xmlns:a16="http://schemas.microsoft.com/office/drawing/2014/main" id="{35FA6B5B-17E1-86CE-540A-2DB55E333EFD}"/>
                </a:ext>
              </a:extLst>
            </p:cNvPr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6439;p85">
              <a:extLst>
                <a:ext uri="{FF2B5EF4-FFF2-40B4-BE49-F238E27FC236}">
                  <a16:creationId xmlns:a16="http://schemas.microsoft.com/office/drawing/2014/main" id="{AAF8DB2C-E106-CEF3-1692-20E18849E8BB}"/>
                </a:ext>
              </a:extLst>
            </p:cNvPr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6440;p85">
              <a:extLst>
                <a:ext uri="{FF2B5EF4-FFF2-40B4-BE49-F238E27FC236}">
                  <a16:creationId xmlns:a16="http://schemas.microsoft.com/office/drawing/2014/main" id="{0B2A61E6-14AA-6F55-C441-DC4BFBCAA6AF}"/>
                </a:ext>
              </a:extLst>
            </p:cNvPr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6441;p85">
              <a:extLst>
                <a:ext uri="{FF2B5EF4-FFF2-40B4-BE49-F238E27FC236}">
                  <a16:creationId xmlns:a16="http://schemas.microsoft.com/office/drawing/2014/main" id="{B0D9C701-1B96-6BBA-B297-9452DF19871D}"/>
                </a:ext>
              </a:extLst>
            </p:cNvPr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6442;p85">
              <a:extLst>
                <a:ext uri="{FF2B5EF4-FFF2-40B4-BE49-F238E27FC236}">
                  <a16:creationId xmlns:a16="http://schemas.microsoft.com/office/drawing/2014/main" id="{6FAA5BB2-AECC-873A-B719-D61F90ED6DB1}"/>
                </a:ext>
              </a:extLst>
            </p:cNvPr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6443;p85">
              <a:extLst>
                <a:ext uri="{FF2B5EF4-FFF2-40B4-BE49-F238E27FC236}">
                  <a16:creationId xmlns:a16="http://schemas.microsoft.com/office/drawing/2014/main" id="{ACB6AE79-6901-E4A8-E1F4-5A0C2BE3EFFE}"/>
                </a:ext>
              </a:extLst>
            </p:cNvPr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6444;p85">
              <a:extLst>
                <a:ext uri="{FF2B5EF4-FFF2-40B4-BE49-F238E27FC236}">
                  <a16:creationId xmlns:a16="http://schemas.microsoft.com/office/drawing/2014/main" id="{E9201030-CAE8-C8E7-5F16-36C330D1DDEF}"/>
                </a:ext>
              </a:extLst>
            </p:cNvPr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6445;p85">
              <a:extLst>
                <a:ext uri="{FF2B5EF4-FFF2-40B4-BE49-F238E27FC236}">
                  <a16:creationId xmlns:a16="http://schemas.microsoft.com/office/drawing/2014/main" id="{8A02FED8-A0F5-687F-41F3-4ABE35F7313D}"/>
                </a:ext>
              </a:extLst>
            </p:cNvPr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6446;p85">
              <a:extLst>
                <a:ext uri="{FF2B5EF4-FFF2-40B4-BE49-F238E27FC236}">
                  <a16:creationId xmlns:a16="http://schemas.microsoft.com/office/drawing/2014/main" id="{B61C3F30-E197-15B6-3A9C-27E1F5455F53}"/>
                </a:ext>
              </a:extLst>
            </p:cNvPr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6447;p85">
              <a:extLst>
                <a:ext uri="{FF2B5EF4-FFF2-40B4-BE49-F238E27FC236}">
                  <a16:creationId xmlns:a16="http://schemas.microsoft.com/office/drawing/2014/main" id="{1F21B11A-2013-0E30-9EEF-15F2F72E78EF}"/>
                </a:ext>
              </a:extLst>
            </p:cNvPr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6448;p85">
              <a:extLst>
                <a:ext uri="{FF2B5EF4-FFF2-40B4-BE49-F238E27FC236}">
                  <a16:creationId xmlns:a16="http://schemas.microsoft.com/office/drawing/2014/main" id="{041B49CF-B87E-4366-5148-774FDACFB360}"/>
                </a:ext>
              </a:extLst>
            </p:cNvPr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6449;p85">
              <a:extLst>
                <a:ext uri="{FF2B5EF4-FFF2-40B4-BE49-F238E27FC236}">
                  <a16:creationId xmlns:a16="http://schemas.microsoft.com/office/drawing/2014/main" id="{82F0452E-66F7-3FEA-B982-18A439542FC9}"/>
                </a:ext>
              </a:extLst>
            </p:cNvPr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6450;p85">
              <a:extLst>
                <a:ext uri="{FF2B5EF4-FFF2-40B4-BE49-F238E27FC236}">
                  <a16:creationId xmlns:a16="http://schemas.microsoft.com/office/drawing/2014/main" id="{CF3F70E0-B9E5-2A05-3DDC-D3B40DC8FC23}"/>
                </a:ext>
              </a:extLst>
            </p:cNvPr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6451;p85">
              <a:extLst>
                <a:ext uri="{FF2B5EF4-FFF2-40B4-BE49-F238E27FC236}">
                  <a16:creationId xmlns:a16="http://schemas.microsoft.com/office/drawing/2014/main" id="{C107A947-41AD-C624-14A3-6A07A02EBC76}"/>
                </a:ext>
              </a:extLst>
            </p:cNvPr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6452;p85">
              <a:extLst>
                <a:ext uri="{FF2B5EF4-FFF2-40B4-BE49-F238E27FC236}">
                  <a16:creationId xmlns:a16="http://schemas.microsoft.com/office/drawing/2014/main" id="{DDE9C8EC-0452-AB2D-CABF-29704AC82AF0}"/>
                </a:ext>
              </a:extLst>
            </p:cNvPr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6453;p85">
              <a:extLst>
                <a:ext uri="{FF2B5EF4-FFF2-40B4-BE49-F238E27FC236}">
                  <a16:creationId xmlns:a16="http://schemas.microsoft.com/office/drawing/2014/main" id="{FF792637-C6D6-087C-9A38-EDCCC7E8D598}"/>
                </a:ext>
              </a:extLst>
            </p:cNvPr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6454;p85">
              <a:extLst>
                <a:ext uri="{FF2B5EF4-FFF2-40B4-BE49-F238E27FC236}">
                  <a16:creationId xmlns:a16="http://schemas.microsoft.com/office/drawing/2014/main" id="{50EECB26-05CC-C528-1F9A-9B249C30B2BB}"/>
                </a:ext>
              </a:extLst>
            </p:cNvPr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6455;p85">
              <a:extLst>
                <a:ext uri="{FF2B5EF4-FFF2-40B4-BE49-F238E27FC236}">
                  <a16:creationId xmlns:a16="http://schemas.microsoft.com/office/drawing/2014/main" id="{3CD0666B-F65C-C4F4-E521-A3BDEA6C8736}"/>
                </a:ext>
              </a:extLst>
            </p:cNvPr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6456;p85">
              <a:extLst>
                <a:ext uri="{FF2B5EF4-FFF2-40B4-BE49-F238E27FC236}">
                  <a16:creationId xmlns:a16="http://schemas.microsoft.com/office/drawing/2014/main" id="{B6F5E16A-AECC-A80E-B450-A237413A9E27}"/>
                </a:ext>
              </a:extLst>
            </p:cNvPr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6457;p85">
              <a:extLst>
                <a:ext uri="{FF2B5EF4-FFF2-40B4-BE49-F238E27FC236}">
                  <a16:creationId xmlns:a16="http://schemas.microsoft.com/office/drawing/2014/main" id="{47C839AE-1F10-6B1F-8E9A-F1527BEFE668}"/>
                </a:ext>
              </a:extLst>
            </p:cNvPr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6458;p85">
              <a:extLst>
                <a:ext uri="{FF2B5EF4-FFF2-40B4-BE49-F238E27FC236}">
                  <a16:creationId xmlns:a16="http://schemas.microsoft.com/office/drawing/2014/main" id="{C06B7AA9-8E92-EB20-E0E5-650631A4E0C8}"/>
                </a:ext>
              </a:extLst>
            </p:cNvPr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6459;p85">
              <a:extLst>
                <a:ext uri="{FF2B5EF4-FFF2-40B4-BE49-F238E27FC236}">
                  <a16:creationId xmlns:a16="http://schemas.microsoft.com/office/drawing/2014/main" id="{E2234490-16DD-D02A-EFC1-F05BE307505E}"/>
                </a:ext>
              </a:extLst>
            </p:cNvPr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6460;p85">
              <a:extLst>
                <a:ext uri="{FF2B5EF4-FFF2-40B4-BE49-F238E27FC236}">
                  <a16:creationId xmlns:a16="http://schemas.microsoft.com/office/drawing/2014/main" id="{33CECD05-0323-FF35-4D41-8804C9BD7E6A}"/>
                </a:ext>
              </a:extLst>
            </p:cNvPr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6461;p85">
              <a:extLst>
                <a:ext uri="{FF2B5EF4-FFF2-40B4-BE49-F238E27FC236}">
                  <a16:creationId xmlns:a16="http://schemas.microsoft.com/office/drawing/2014/main" id="{E0016789-1925-2401-6C83-83A7414B11F1}"/>
                </a:ext>
              </a:extLst>
            </p:cNvPr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6462;p85">
              <a:extLst>
                <a:ext uri="{FF2B5EF4-FFF2-40B4-BE49-F238E27FC236}">
                  <a16:creationId xmlns:a16="http://schemas.microsoft.com/office/drawing/2014/main" id="{7DEB6EBE-AD2C-5EA3-41ED-CAF0C0333476}"/>
                </a:ext>
              </a:extLst>
            </p:cNvPr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6463;p85">
              <a:extLst>
                <a:ext uri="{FF2B5EF4-FFF2-40B4-BE49-F238E27FC236}">
                  <a16:creationId xmlns:a16="http://schemas.microsoft.com/office/drawing/2014/main" id="{A8FAA8BB-F3E0-B296-E510-BD35FB18833B}"/>
                </a:ext>
              </a:extLst>
            </p:cNvPr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6464;p85">
              <a:extLst>
                <a:ext uri="{FF2B5EF4-FFF2-40B4-BE49-F238E27FC236}">
                  <a16:creationId xmlns:a16="http://schemas.microsoft.com/office/drawing/2014/main" id="{BA6ABCA8-BA51-2F31-957D-8CEDB5D4A06C}"/>
                </a:ext>
              </a:extLst>
            </p:cNvPr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6465;p85">
              <a:extLst>
                <a:ext uri="{FF2B5EF4-FFF2-40B4-BE49-F238E27FC236}">
                  <a16:creationId xmlns:a16="http://schemas.microsoft.com/office/drawing/2014/main" id="{7866163D-72A9-9A70-9478-D8BBE54DF59E}"/>
                </a:ext>
              </a:extLst>
            </p:cNvPr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6466;p85">
              <a:extLst>
                <a:ext uri="{FF2B5EF4-FFF2-40B4-BE49-F238E27FC236}">
                  <a16:creationId xmlns:a16="http://schemas.microsoft.com/office/drawing/2014/main" id="{E5E56D34-B3BE-AD7C-227F-C1BA78E26439}"/>
                </a:ext>
              </a:extLst>
            </p:cNvPr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6467;p85">
              <a:extLst>
                <a:ext uri="{FF2B5EF4-FFF2-40B4-BE49-F238E27FC236}">
                  <a16:creationId xmlns:a16="http://schemas.microsoft.com/office/drawing/2014/main" id="{664A33D0-4FC9-FAC9-CFC9-CA7A4056FFAC}"/>
                </a:ext>
              </a:extLst>
            </p:cNvPr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6468;p85">
              <a:extLst>
                <a:ext uri="{FF2B5EF4-FFF2-40B4-BE49-F238E27FC236}">
                  <a16:creationId xmlns:a16="http://schemas.microsoft.com/office/drawing/2014/main" id="{80787D73-6F35-FE57-A6F5-C3C6935E9C50}"/>
                </a:ext>
              </a:extLst>
            </p:cNvPr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6469;p85">
              <a:extLst>
                <a:ext uri="{FF2B5EF4-FFF2-40B4-BE49-F238E27FC236}">
                  <a16:creationId xmlns:a16="http://schemas.microsoft.com/office/drawing/2014/main" id="{688209ED-F118-BA8A-64BE-CB6D7BD6277F}"/>
                </a:ext>
              </a:extLst>
            </p:cNvPr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6470;p85">
              <a:extLst>
                <a:ext uri="{FF2B5EF4-FFF2-40B4-BE49-F238E27FC236}">
                  <a16:creationId xmlns:a16="http://schemas.microsoft.com/office/drawing/2014/main" id="{93CE56DA-B6FE-9934-8D84-16B5F5282003}"/>
                </a:ext>
              </a:extLst>
            </p:cNvPr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6471;p85">
              <a:extLst>
                <a:ext uri="{FF2B5EF4-FFF2-40B4-BE49-F238E27FC236}">
                  <a16:creationId xmlns:a16="http://schemas.microsoft.com/office/drawing/2014/main" id="{7C7E0B24-AA91-5CFB-9A9B-21015CE03CCC}"/>
                </a:ext>
              </a:extLst>
            </p:cNvPr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6472;p85">
              <a:extLst>
                <a:ext uri="{FF2B5EF4-FFF2-40B4-BE49-F238E27FC236}">
                  <a16:creationId xmlns:a16="http://schemas.microsoft.com/office/drawing/2014/main" id="{7390D09C-351C-801F-C540-50D46D41E70B}"/>
                </a:ext>
              </a:extLst>
            </p:cNvPr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6473;p85">
              <a:extLst>
                <a:ext uri="{FF2B5EF4-FFF2-40B4-BE49-F238E27FC236}">
                  <a16:creationId xmlns:a16="http://schemas.microsoft.com/office/drawing/2014/main" id="{8931A20A-1003-C617-3AFA-C7F4C41F7E96}"/>
                </a:ext>
              </a:extLst>
            </p:cNvPr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6474;p85">
              <a:extLst>
                <a:ext uri="{FF2B5EF4-FFF2-40B4-BE49-F238E27FC236}">
                  <a16:creationId xmlns:a16="http://schemas.microsoft.com/office/drawing/2014/main" id="{E1D9BC27-15F0-95C2-BCBA-565C4C812083}"/>
                </a:ext>
              </a:extLst>
            </p:cNvPr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6475;p85">
              <a:extLst>
                <a:ext uri="{FF2B5EF4-FFF2-40B4-BE49-F238E27FC236}">
                  <a16:creationId xmlns:a16="http://schemas.microsoft.com/office/drawing/2014/main" id="{7973DB28-B894-5EDB-D04E-682B6BAD17A3}"/>
                </a:ext>
              </a:extLst>
            </p:cNvPr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6476;p85">
              <a:extLst>
                <a:ext uri="{FF2B5EF4-FFF2-40B4-BE49-F238E27FC236}">
                  <a16:creationId xmlns:a16="http://schemas.microsoft.com/office/drawing/2014/main" id="{104A5414-AF28-B5EA-D757-D1B5917E5A9D}"/>
                </a:ext>
              </a:extLst>
            </p:cNvPr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6477;p85">
              <a:extLst>
                <a:ext uri="{FF2B5EF4-FFF2-40B4-BE49-F238E27FC236}">
                  <a16:creationId xmlns:a16="http://schemas.microsoft.com/office/drawing/2014/main" id="{E117E21B-4F04-79C2-9F40-14132EA64727}"/>
                </a:ext>
              </a:extLst>
            </p:cNvPr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6478;p85">
              <a:extLst>
                <a:ext uri="{FF2B5EF4-FFF2-40B4-BE49-F238E27FC236}">
                  <a16:creationId xmlns:a16="http://schemas.microsoft.com/office/drawing/2014/main" id="{C2EFC2C8-8410-BD6C-75A6-12F832AE3846}"/>
                </a:ext>
              </a:extLst>
            </p:cNvPr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6479;p85">
              <a:extLst>
                <a:ext uri="{FF2B5EF4-FFF2-40B4-BE49-F238E27FC236}">
                  <a16:creationId xmlns:a16="http://schemas.microsoft.com/office/drawing/2014/main" id="{165B81D8-B7AC-B270-86A7-F71CE3754FB9}"/>
                </a:ext>
              </a:extLst>
            </p:cNvPr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6480;p85">
              <a:extLst>
                <a:ext uri="{FF2B5EF4-FFF2-40B4-BE49-F238E27FC236}">
                  <a16:creationId xmlns:a16="http://schemas.microsoft.com/office/drawing/2014/main" id="{BD4EE93B-E63F-0417-1125-F655080C7691}"/>
                </a:ext>
              </a:extLst>
            </p:cNvPr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6481;p85">
              <a:extLst>
                <a:ext uri="{FF2B5EF4-FFF2-40B4-BE49-F238E27FC236}">
                  <a16:creationId xmlns:a16="http://schemas.microsoft.com/office/drawing/2014/main" id="{580FED31-7494-2BE2-39E2-93A3719C9689}"/>
                </a:ext>
              </a:extLst>
            </p:cNvPr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6482;p85">
              <a:extLst>
                <a:ext uri="{FF2B5EF4-FFF2-40B4-BE49-F238E27FC236}">
                  <a16:creationId xmlns:a16="http://schemas.microsoft.com/office/drawing/2014/main" id="{EB3C92CE-FD91-9145-1516-EDEE3DF844A6}"/>
                </a:ext>
              </a:extLst>
            </p:cNvPr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6483;p85">
              <a:extLst>
                <a:ext uri="{FF2B5EF4-FFF2-40B4-BE49-F238E27FC236}">
                  <a16:creationId xmlns:a16="http://schemas.microsoft.com/office/drawing/2014/main" id="{20ECE755-36A7-D51E-4059-3B205A5B2652}"/>
                </a:ext>
              </a:extLst>
            </p:cNvPr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6484;p85">
              <a:extLst>
                <a:ext uri="{FF2B5EF4-FFF2-40B4-BE49-F238E27FC236}">
                  <a16:creationId xmlns:a16="http://schemas.microsoft.com/office/drawing/2014/main" id="{C63416EB-9028-2293-5035-A2718049F879}"/>
                </a:ext>
              </a:extLst>
            </p:cNvPr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6485;p85">
              <a:extLst>
                <a:ext uri="{FF2B5EF4-FFF2-40B4-BE49-F238E27FC236}">
                  <a16:creationId xmlns:a16="http://schemas.microsoft.com/office/drawing/2014/main" id="{A863E689-1D7E-4383-A6D2-D63648DEE765}"/>
                </a:ext>
              </a:extLst>
            </p:cNvPr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6486;p85">
              <a:extLst>
                <a:ext uri="{FF2B5EF4-FFF2-40B4-BE49-F238E27FC236}">
                  <a16:creationId xmlns:a16="http://schemas.microsoft.com/office/drawing/2014/main" id="{A97A6BEF-3F78-D088-0DC6-D9F050166D74}"/>
                </a:ext>
              </a:extLst>
            </p:cNvPr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6487;p85">
              <a:extLst>
                <a:ext uri="{FF2B5EF4-FFF2-40B4-BE49-F238E27FC236}">
                  <a16:creationId xmlns:a16="http://schemas.microsoft.com/office/drawing/2014/main" id="{1A730F32-0D6C-D1AC-5AC3-5099E0297FC0}"/>
                </a:ext>
              </a:extLst>
            </p:cNvPr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6488;p85">
              <a:extLst>
                <a:ext uri="{FF2B5EF4-FFF2-40B4-BE49-F238E27FC236}">
                  <a16:creationId xmlns:a16="http://schemas.microsoft.com/office/drawing/2014/main" id="{B1042BF4-2BC6-1E0C-5427-F588AB91900D}"/>
                </a:ext>
              </a:extLst>
            </p:cNvPr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6489;p85">
              <a:extLst>
                <a:ext uri="{FF2B5EF4-FFF2-40B4-BE49-F238E27FC236}">
                  <a16:creationId xmlns:a16="http://schemas.microsoft.com/office/drawing/2014/main" id="{8735E230-1402-0D5F-AB73-0E1F5BF6354F}"/>
                </a:ext>
              </a:extLst>
            </p:cNvPr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6490;p85">
              <a:extLst>
                <a:ext uri="{FF2B5EF4-FFF2-40B4-BE49-F238E27FC236}">
                  <a16:creationId xmlns:a16="http://schemas.microsoft.com/office/drawing/2014/main" id="{5F97BB3C-96E2-6D09-29BD-6598B1A3F831}"/>
                </a:ext>
              </a:extLst>
            </p:cNvPr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6491;p85">
              <a:extLst>
                <a:ext uri="{FF2B5EF4-FFF2-40B4-BE49-F238E27FC236}">
                  <a16:creationId xmlns:a16="http://schemas.microsoft.com/office/drawing/2014/main" id="{74C28986-9CFA-4CE6-0DCA-55061EDD32FE}"/>
                </a:ext>
              </a:extLst>
            </p:cNvPr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6492;p85">
              <a:extLst>
                <a:ext uri="{FF2B5EF4-FFF2-40B4-BE49-F238E27FC236}">
                  <a16:creationId xmlns:a16="http://schemas.microsoft.com/office/drawing/2014/main" id="{134B0993-6BEE-3562-82F4-43F9B81CDFD4}"/>
                </a:ext>
              </a:extLst>
            </p:cNvPr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6493;p85">
              <a:extLst>
                <a:ext uri="{FF2B5EF4-FFF2-40B4-BE49-F238E27FC236}">
                  <a16:creationId xmlns:a16="http://schemas.microsoft.com/office/drawing/2014/main" id="{BB286874-2214-8A4F-E513-2E4B516F959A}"/>
                </a:ext>
              </a:extLst>
            </p:cNvPr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6494;p85">
              <a:extLst>
                <a:ext uri="{FF2B5EF4-FFF2-40B4-BE49-F238E27FC236}">
                  <a16:creationId xmlns:a16="http://schemas.microsoft.com/office/drawing/2014/main" id="{B56271B9-54DA-C0FE-ABDB-D0AEE1BC474B}"/>
                </a:ext>
              </a:extLst>
            </p:cNvPr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6495;p85">
              <a:extLst>
                <a:ext uri="{FF2B5EF4-FFF2-40B4-BE49-F238E27FC236}">
                  <a16:creationId xmlns:a16="http://schemas.microsoft.com/office/drawing/2014/main" id="{8EF8ED9B-B294-5593-50C9-C260F581ADBB}"/>
                </a:ext>
              </a:extLst>
            </p:cNvPr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6496;p85">
              <a:extLst>
                <a:ext uri="{FF2B5EF4-FFF2-40B4-BE49-F238E27FC236}">
                  <a16:creationId xmlns:a16="http://schemas.microsoft.com/office/drawing/2014/main" id="{2CE698DB-66E9-A122-20C1-D8F53EF4D3C8}"/>
                </a:ext>
              </a:extLst>
            </p:cNvPr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6497;p85">
              <a:extLst>
                <a:ext uri="{FF2B5EF4-FFF2-40B4-BE49-F238E27FC236}">
                  <a16:creationId xmlns:a16="http://schemas.microsoft.com/office/drawing/2014/main" id="{E25AD3EA-1E61-7C5A-8A70-7D4EF765D283}"/>
                </a:ext>
              </a:extLst>
            </p:cNvPr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6498;p85">
              <a:extLst>
                <a:ext uri="{FF2B5EF4-FFF2-40B4-BE49-F238E27FC236}">
                  <a16:creationId xmlns:a16="http://schemas.microsoft.com/office/drawing/2014/main" id="{54BAF42C-19FD-EDC3-F47C-5AEDEFB07D5A}"/>
                </a:ext>
              </a:extLst>
            </p:cNvPr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6499;p85">
              <a:extLst>
                <a:ext uri="{FF2B5EF4-FFF2-40B4-BE49-F238E27FC236}">
                  <a16:creationId xmlns:a16="http://schemas.microsoft.com/office/drawing/2014/main" id="{87C38F4C-5E4D-86F1-835C-E8970CD641FB}"/>
                </a:ext>
              </a:extLst>
            </p:cNvPr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6500;p85">
              <a:extLst>
                <a:ext uri="{FF2B5EF4-FFF2-40B4-BE49-F238E27FC236}">
                  <a16:creationId xmlns:a16="http://schemas.microsoft.com/office/drawing/2014/main" id="{207CD3C3-2BEE-E5A2-F093-C75895C9CC38}"/>
                </a:ext>
              </a:extLst>
            </p:cNvPr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6501;p85">
              <a:extLst>
                <a:ext uri="{FF2B5EF4-FFF2-40B4-BE49-F238E27FC236}">
                  <a16:creationId xmlns:a16="http://schemas.microsoft.com/office/drawing/2014/main" id="{E06E89EE-CF63-194A-577B-C53E244F1177}"/>
                </a:ext>
              </a:extLst>
            </p:cNvPr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6502;p85">
              <a:extLst>
                <a:ext uri="{FF2B5EF4-FFF2-40B4-BE49-F238E27FC236}">
                  <a16:creationId xmlns:a16="http://schemas.microsoft.com/office/drawing/2014/main" id="{36B8A802-47E8-6C8F-E1A5-4C4BFD8F8F10}"/>
                </a:ext>
              </a:extLst>
            </p:cNvPr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6503;p85">
              <a:extLst>
                <a:ext uri="{FF2B5EF4-FFF2-40B4-BE49-F238E27FC236}">
                  <a16:creationId xmlns:a16="http://schemas.microsoft.com/office/drawing/2014/main" id="{9333E68B-8B32-6587-6DCE-FDC264104FD8}"/>
                </a:ext>
              </a:extLst>
            </p:cNvPr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6504;p85">
              <a:extLst>
                <a:ext uri="{FF2B5EF4-FFF2-40B4-BE49-F238E27FC236}">
                  <a16:creationId xmlns:a16="http://schemas.microsoft.com/office/drawing/2014/main" id="{E5407C0E-A9EF-662F-838F-3FBB62C3E2A3}"/>
                </a:ext>
              </a:extLst>
            </p:cNvPr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6505;p85">
              <a:extLst>
                <a:ext uri="{FF2B5EF4-FFF2-40B4-BE49-F238E27FC236}">
                  <a16:creationId xmlns:a16="http://schemas.microsoft.com/office/drawing/2014/main" id="{83B023BC-EFC1-432F-D1A9-7B15FAEC7866}"/>
                </a:ext>
              </a:extLst>
            </p:cNvPr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6506;p85">
              <a:extLst>
                <a:ext uri="{FF2B5EF4-FFF2-40B4-BE49-F238E27FC236}">
                  <a16:creationId xmlns:a16="http://schemas.microsoft.com/office/drawing/2014/main" id="{E5633D2D-6FCC-289E-4A29-A4D9599E8726}"/>
                </a:ext>
              </a:extLst>
            </p:cNvPr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6507;p85">
              <a:extLst>
                <a:ext uri="{FF2B5EF4-FFF2-40B4-BE49-F238E27FC236}">
                  <a16:creationId xmlns:a16="http://schemas.microsoft.com/office/drawing/2014/main" id="{9C974AAA-0970-8D2E-6BAC-1CFDA119CDCA}"/>
                </a:ext>
              </a:extLst>
            </p:cNvPr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6508;p85">
              <a:extLst>
                <a:ext uri="{FF2B5EF4-FFF2-40B4-BE49-F238E27FC236}">
                  <a16:creationId xmlns:a16="http://schemas.microsoft.com/office/drawing/2014/main" id="{B036EB04-9421-30D4-3293-02DE7ECE4A01}"/>
                </a:ext>
              </a:extLst>
            </p:cNvPr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6509;p85">
              <a:extLst>
                <a:ext uri="{FF2B5EF4-FFF2-40B4-BE49-F238E27FC236}">
                  <a16:creationId xmlns:a16="http://schemas.microsoft.com/office/drawing/2014/main" id="{22880E3D-5C2D-4005-4F7E-549168696C59}"/>
                </a:ext>
              </a:extLst>
            </p:cNvPr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6510;p85">
              <a:extLst>
                <a:ext uri="{FF2B5EF4-FFF2-40B4-BE49-F238E27FC236}">
                  <a16:creationId xmlns:a16="http://schemas.microsoft.com/office/drawing/2014/main" id="{C6EF6B9A-E166-6323-B213-60DB2D36ADCE}"/>
                </a:ext>
              </a:extLst>
            </p:cNvPr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6511;p85">
              <a:extLst>
                <a:ext uri="{FF2B5EF4-FFF2-40B4-BE49-F238E27FC236}">
                  <a16:creationId xmlns:a16="http://schemas.microsoft.com/office/drawing/2014/main" id="{A226B6B2-034E-66C2-D076-4A9FDAE4A226}"/>
                </a:ext>
              </a:extLst>
            </p:cNvPr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6512;p85">
              <a:extLst>
                <a:ext uri="{FF2B5EF4-FFF2-40B4-BE49-F238E27FC236}">
                  <a16:creationId xmlns:a16="http://schemas.microsoft.com/office/drawing/2014/main" id="{234A422B-FBDC-7AA9-E113-EA2C90D71CB9}"/>
                </a:ext>
              </a:extLst>
            </p:cNvPr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6513;p85">
              <a:extLst>
                <a:ext uri="{FF2B5EF4-FFF2-40B4-BE49-F238E27FC236}">
                  <a16:creationId xmlns:a16="http://schemas.microsoft.com/office/drawing/2014/main" id="{331FBDF2-2464-5BCA-95C9-F44B659E8896}"/>
                </a:ext>
              </a:extLst>
            </p:cNvPr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6514;p85">
              <a:extLst>
                <a:ext uri="{FF2B5EF4-FFF2-40B4-BE49-F238E27FC236}">
                  <a16:creationId xmlns:a16="http://schemas.microsoft.com/office/drawing/2014/main" id="{B39E4FF2-30DE-391F-858D-0B75A1E8DE74}"/>
                </a:ext>
              </a:extLst>
            </p:cNvPr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6515;p85">
              <a:extLst>
                <a:ext uri="{FF2B5EF4-FFF2-40B4-BE49-F238E27FC236}">
                  <a16:creationId xmlns:a16="http://schemas.microsoft.com/office/drawing/2014/main" id="{54EE1624-B352-98B9-974C-4CFF6983F9B0}"/>
                </a:ext>
              </a:extLst>
            </p:cNvPr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6516;p85">
              <a:extLst>
                <a:ext uri="{FF2B5EF4-FFF2-40B4-BE49-F238E27FC236}">
                  <a16:creationId xmlns:a16="http://schemas.microsoft.com/office/drawing/2014/main" id="{44E650C8-AB88-F7E4-370A-E43C1FD5D050}"/>
                </a:ext>
              </a:extLst>
            </p:cNvPr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6517;p85">
              <a:extLst>
                <a:ext uri="{FF2B5EF4-FFF2-40B4-BE49-F238E27FC236}">
                  <a16:creationId xmlns:a16="http://schemas.microsoft.com/office/drawing/2014/main" id="{A6439704-A8FE-0A60-5ECB-5EE426981EC1}"/>
                </a:ext>
              </a:extLst>
            </p:cNvPr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6518;p85">
              <a:extLst>
                <a:ext uri="{FF2B5EF4-FFF2-40B4-BE49-F238E27FC236}">
                  <a16:creationId xmlns:a16="http://schemas.microsoft.com/office/drawing/2014/main" id="{60E2EADB-24C2-AB80-31D9-9201286B766B}"/>
                </a:ext>
              </a:extLst>
            </p:cNvPr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6519;p85">
              <a:extLst>
                <a:ext uri="{FF2B5EF4-FFF2-40B4-BE49-F238E27FC236}">
                  <a16:creationId xmlns:a16="http://schemas.microsoft.com/office/drawing/2014/main" id="{4CD396A9-F8A8-EDC0-AB23-60B6F761D166}"/>
                </a:ext>
              </a:extLst>
            </p:cNvPr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6520;p85">
              <a:extLst>
                <a:ext uri="{FF2B5EF4-FFF2-40B4-BE49-F238E27FC236}">
                  <a16:creationId xmlns:a16="http://schemas.microsoft.com/office/drawing/2014/main" id="{B2812A37-DA2E-0B1D-E439-710847BD418A}"/>
                </a:ext>
              </a:extLst>
            </p:cNvPr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6521;p85">
              <a:extLst>
                <a:ext uri="{FF2B5EF4-FFF2-40B4-BE49-F238E27FC236}">
                  <a16:creationId xmlns:a16="http://schemas.microsoft.com/office/drawing/2014/main" id="{E147CEE7-9745-BFC4-2CE1-E951C50B9093}"/>
                </a:ext>
              </a:extLst>
            </p:cNvPr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6522;p85">
              <a:extLst>
                <a:ext uri="{FF2B5EF4-FFF2-40B4-BE49-F238E27FC236}">
                  <a16:creationId xmlns:a16="http://schemas.microsoft.com/office/drawing/2014/main" id="{55A3C4F8-D564-781C-8CF3-C334A36A4353}"/>
                </a:ext>
              </a:extLst>
            </p:cNvPr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6523;p85">
              <a:extLst>
                <a:ext uri="{FF2B5EF4-FFF2-40B4-BE49-F238E27FC236}">
                  <a16:creationId xmlns:a16="http://schemas.microsoft.com/office/drawing/2014/main" id="{F6315FEA-DA1A-A10B-02C2-19F19CC071AD}"/>
                </a:ext>
              </a:extLst>
            </p:cNvPr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6524;p85">
              <a:extLst>
                <a:ext uri="{FF2B5EF4-FFF2-40B4-BE49-F238E27FC236}">
                  <a16:creationId xmlns:a16="http://schemas.microsoft.com/office/drawing/2014/main" id="{3B2B6F95-A6CF-BD59-83C7-A8F7E1241600}"/>
                </a:ext>
              </a:extLst>
            </p:cNvPr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6525;p85">
              <a:extLst>
                <a:ext uri="{FF2B5EF4-FFF2-40B4-BE49-F238E27FC236}">
                  <a16:creationId xmlns:a16="http://schemas.microsoft.com/office/drawing/2014/main" id="{E65403FD-ACCD-2A3C-D1AA-4C0F06674C2B}"/>
                </a:ext>
              </a:extLst>
            </p:cNvPr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6526;p85">
              <a:extLst>
                <a:ext uri="{FF2B5EF4-FFF2-40B4-BE49-F238E27FC236}">
                  <a16:creationId xmlns:a16="http://schemas.microsoft.com/office/drawing/2014/main" id="{A7D06B25-D2AB-DDFE-D110-68543764652A}"/>
                </a:ext>
              </a:extLst>
            </p:cNvPr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6527;p85">
              <a:extLst>
                <a:ext uri="{FF2B5EF4-FFF2-40B4-BE49-F238E27FC236}">
                  <a16:creationId xmlns:a16="http://schemas.microsoft.com/office/drawing/2014/main" id="{1EE2372B-1037-67F7-2172-9AE8D2364621}"/>
                </a:ext>
              </a:extLst>
            </p:cNvPr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6528;p85">
              <a:extLst>
                <a:ext uri="{FF2B5EF4-FFF2-40B4-BE49-F238E27FC236}">
                  <a16:creationId xmlns:a16="http://schemas.microsoft.com/office/drawing/2014/main" id="{4A66DD63-36F7-28C7-8221-F04851F52E60}"/>
                </a:ext>
              </a:extLst>
            </p:cNvPr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6529;p85">
              <a:extLst>
                <a:ext uri="{FF2B5EF4-FFF2-40B4-BE49-F238E27FC236}">
                  <a16:creationId xmlns:a16="http://schemas.microsoft.com/office/drawing/2014/main" id="{5BCDFDA1-5853-6580-E4FC-6C58444E3657}"/>
                </a:ext>
              </a:extLst>
            </p:cNvPr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6530;p85">
              <a:extLst>
                <a:ext uri="{FF2B5EF4-FFF2-40B4-BE49-F238E27FC236}">
                  <a16:creationId xmlns:a16="http://schemas.microsoft.com/office/drawing/2014/main" id="{EFE02D2D-EE15-F319-F1DC-8757BD4CD108}"/>
                </a:ext>
              </a:extLst>
            </p:cNvPr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6531;p85">
              <a:extLst>
                <a:ext uri="{FF2B5EF4-FFF2-40B4-BE49-F238E27FC236}">
                  <a16:creationId xmlns:a16="http://schemas.microsoft.com/office/drawing/2014/main" id="{CBF88067-D833-12BF-219E-268727F0D57A}"/>
                </a:ext>
              </a:extLst>
            </p:cNvPr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6532;p85">
              <a:extLst>
                <a:ext uri="{FF2B5EF4-FFF2-40B4-BE49-F238E27FC236}">
                  <a16:creationId xmlns:a16="http://schemas.microsoft.com/office/drawing/2014/main" id="{631D7B3A-4158-B901-0F37-2792E7B3DF7F}"/>
                </a:ext>
              </a:extLst>
            </p:cNvPr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6533;p85">
              <a:extLst>
                <a:ext uri="{FF2B5EF4-FFF2-40B4-BE49-F238E27FC236}">
                  <a16:creationId xmlns:a16="http://schemas.microsoft.com/office/drawing/2014/main" id="{5977F5E3-B544-1AD1-8ED1-30D5A96BE071}"/>
                </a:ext>
              </a:extLst>
            </p:cNvPr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6534;p85">
              <a:extLst>
                <a:ext uri="{FF2B5EF4-FFF2-40B4-BE49-F238E27FC236}">
                  <a16:creationId xmlns:a16="http://schemas.microsoft.com/office/drawing/2014/main" id="{9C885E92-D57E-5A96-A7B5-8D1B44F0CDC9}"/>
                </a:ext>
              </a:extLst>
            </p:cNvPr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6535;p85">
              <a:extLst>
                <a:ext uri="{FF2B5EF4-FFF2-40B4-BE49-F238E27FC236}">
                  <a16:creationId xmlns:a16="http://schemas.microsoft.com/office/drawing/2014/main" id="{540F1C66-045B-52D3-215D-1A35F95A5A66}"/>
                </a:ext>
              </a:extLst>
            </p:cNvPr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6536;p85">
              <a:extLst>
                <a:ext uri="{FF2B5EF4-FFF2-40B4-BE49-F238E27FC236}">
                  <a16:creationId xmlns:a16="http://schemas.microsoft.com/office/drawing/2014/main" id="{B1BE02BD-3646-E938-D6F3-6313E122179F}"/>
                </a:ext>
              </a:extLst>
            </p:cNvPr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6537;p85">
              <a:extLst>
                <a:ext uri="{FF2B5EF4-FFF2-40B4-BE49-F238E27FC236}">
                  <a16:creationId xmlns:a16="http://schemas.microsoft.com/office/drawing/2014/main" id="{0E7C5DBE-ECFC-3500-21F5-3F28179C619A}"/>
                </a:ext>
              </a:extLst>
            </p:cNvPr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6538;p85">
              <a:extLst>
                <a:ext uri="{FF2B5EF4-FFF2-40B4-BE49-F238E27FC236}">
                  <a16:creationId xmlns:a16="http://schemas.microsoft.com/office/drawing/2014/main" id="{CE2F86F6-3FC7-DD0B-1772-28A13E7254BA}"/>
                </a:ext>
              </a:extLst>
            </p:cNvPr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6539;p85">
              <a:extLst>
                <a:ext uri="{FF2B5EF4-FFF2-40B4-BE49-F238E27FC236}">
                  <a16:creationId xmlns:a16="http://schemas.microsoft.com/office/drawing/2014/main" id="{1D5F95EA-A59E-7BC0-78E7-62AD383F95E3}"/>
                </a:ext>
              </a:extLst>
            </p:cNvPr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6540;p85">
              <a:extLst>
                <a:ext uri="{FF2B5EF4-FFF2-40B4-BE49-F238E27FC236}">
                  <a16:creationId xmlns:a16="http://schemas.microsoft.com/office/drawing/2014/main" id="{7FD9171B-4E1B-25B7-591C-151E6462F392}"/>
                </a:ext>
              </a:extLst>
            </p:cNvPr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6541;p85">
              <a:extLst>
                <a:ext uri="{FF2B5EF4-FFF2-40B4-BE49-F238E27FC236}">
                  <a16:creationId xmlns:a16="http://schemas.microsoft.com/office/drawing/2014/main" id="{0AB31806-0A22-9A0A-95E6-FE2541711704}"/>
                </a:ext>
              </a:extLst>
            </p:cNvPr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6542;p85">
              <a:extLst>
                <a:ext uri="{FF2B5EF4-FFF2-40B4-BE49-F238E27FC236}">
                  <a16:creationId xmlns:a16="http://schemas.microsoft.com/office/drawing/2014/main" id="{2FB580BF-8F7D-82FC-9119-09E006388260}"/>
                </a:ext>
              </a:extLst>
            </p:cNvPr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6543;p85">
              <a:extLst>
                <a:ext uri="{FF2B5EF4-FFF2-40B4-BE49-F238E27FC236}">
                  <a16:creationId xmlns:a16="http://schemas.microsoft.com/office/drawing/2014/main" id="{9BD62BE8-7F5D-8595-9A3D-8B59061FD121}"/>
                </a:ext>
              </a:extLst>
            </p:cNvPr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6544;p85">
              <a:extLst>
                <a:ext uri="{FF2B5EF4-FFF2-40B4-BE49-F238E27FC236}">
                  <a16:creationId xmlns:a16="http://schemas.microsoft.com/office/drawing/2014/main" id="{8BC2B40C-3562-222E-F141-1505EA28C2DD}"/>
                </a:ext>
              </a:extLst>
            </p:cNvPr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6545;p85">
              <a:extLst>
                <a:ext uri="{FF2B5EF4-FFF2-40B4-BE49-F238E27FC236}">
                  <a16:creationId xmlns:a16="http://schemas.microsoft.com/office/drawing/2014/main" id="{799CE18E-9ECD-D2DC-09B4-A385EF18E4E1}"/>
                </a:ext>
              </a:extLst>
            </p:cNvPr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6546;p85">
              <a:extLst>
                <a:ext uri="{FF2B5EF4-FFF2-40B4-BE49-F238E27FC236}">
                  <a16:creationId xmlns:a16="http://schemas.microsoft.com/office/drawing/2014/main" id="{D2D88D59-37F7-C90F-16BB-B03258EFE54D}"/>
                </a:ext>
              </a:extLst>
            </p:cNvPr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6547;p85">
              <a:extLst>
                <a:ext uri="{FF2B5EF4-FFF2-40B4-BE49-F238E27FC236}">
                  <a16:creationId xmlns:a16="http://schemas.microsoft.com/office/drawing/2014/main" id="{09C9839B-C48D-2D41-1FE5-651F41406296}"/>
                </a:ext>
              </a:extLst>
            </p:cNvPr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6548;p85">
              <a:extLst>
                <a:ext uri="{FF2B5EF4-FFF2-40B4-BE49-F238E27FC236}">
                  <a16:creationId xmlns:a16="http://schemas.microsoft.com/office/drawing/2014/main" id="{901C69F3-431A-9EB2-4E0F-28F163D16C41}"/>
                </a:ext>
              </a:extLst>
            </p:cNvPr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6549;p85">
              <a:extLst>
                <a:ext uri="{FF2B5EF4-FFF2-40B4-BE49-F238E27FC236}">
                  <a16:creationId xmlns:a16="http://schemas.microsoft.com/office/drawing/2014/main" id="{F2620D92-8FD2-8F06-7AFD-3B6FFA37119F}"/>
                </a:ext>
              </a:extLst>
            </p:cNvPr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6550;p85">
              <a:extLst>
                <a:ext uri="{FF2B5EF4-FFF2-40B4-BE49-F238E27FC236}">
                  <a16:creationId xmlns:a16="http://schemas.microsoft.com/office/drawing/2014/main" id="{73AF3AB7-AC72-6A59-4AC4-6DFB3E75F326}"/>
                </a:ext>
              </a:extLst>
            </p:cNvPr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6551;p85">
              <a:extLst>
                <a:ext uri="{FF2B5EF4-FFF2-40B4-BE49-F238E27FC236}">
                  <a16:creationId xmlns:a16="http://schemas.microsoft.com/office/drawing/2014/main" id="{7BF8C048-6E45-87E4-F8B5-C6E5C56A906E}"/>
                </a:ext>
              </a:extLst>
            </p:cNvPr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6552;p85">
              <a:extLst>
                <a:ext uri="{FF2B5EF4-FFF2-40B4-BE49-F238E27FC236}">
                  <a16:creationId xmlns:a16="http://schemas.microsoft.com/office/drawing/2014/main" id="{51FB892A-93CB-D7E1-D74C-1C712C57A1A4}"/>
                </a:ext>
              </a:extLst>
            </p:cNvPr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6553;p85">
              <a:extLst>
                <a:ext uri="{FF2B5EF4-FFF2-40B4-BE49-F238E27FC236}">
                  <a16:creationId xmlns:a16="http://schemas.microsoft.com/office/drawing/2014/main" id="{1C7C7BFD-6EC0-F8A1-A767-E767D68E0B9C}"/>
                </a:ext>
              </a:extLst>
            </p:cNvPr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6554;p85">
              <a:extLst>
                <a:ext uri="{FF2B5EF4-FFF2-40B4-BE49-F238E27FC236}">
                  <a16:creationId xmlns:a16="http://schemas.microsoft.com/office/drawing/2014/main" id="{ED925F5F-551E-4B64-E578-789E90D2C220}"/>
                </a:ext>
              </a:extLst>
            </p:cNvPr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6555;p85">
              <a:extLst>
                <a:ext uri="{FF2B5EF4-FFF2-40B4-BE49-F238E27FC236}">
                  <a16:creationId xmlns:a16="http://schemas.microsoft.com/office/drawing/2014/main" id="{551F3CFD-6A9D-86FB-EDDF-4830FD1E7FCB}"/>
                </a:ext>
              </a:extLst>
            </p:cNvPr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6556;p85">
              <a:extLst>
                <a:ext uri="{FF2B5EF4-FFF2-40B4-BE49-F238E27FC236}">
                  <a16:creationId xmlns:a16="http://schemas.microsoft.com/office/drawing/2014/main" id="{3D072AE8-2B54-4CFB-2668-F57D60B63ADA}"/>
                </a:ext>
              </a:extLst>
            </p:cNvPr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6557;p85">
              <a:extLst>
                <a:ext uri="{FF2B5EF4-FFF2-40B4-BE49-F238E27FC236}">
                  <a16:creationId xmlns:a16="http://schemas.microsoft.com/office/drawing/2014/main" id="{39E0658E-96FA-4B7A-5A1F-F8E39EC337EE}"/>
                </a:ext>
              </a:extLst>
            </p:cNvPr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6558;p85">
              <a:extLst>
                <a:ext uri="{FF2B5EF4-FFF2-40B4-BE49-F238E27FC236}">
                  <a16:creationId xmlns:a16="http://schemas.microsoft.com/office/drawing/2014/main" id="{F62CF000-EB3D-0449-388B-A7A93D2A24AE}"/>
                </a:ext>
              </a:extLst>
            </p:cNvPr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6559;p85">
              <a:extLst>
                <a:ext uri="{FF2B5EF4-FFF2-40B4-BE49-F238E27FC236}">
                  <a16:creationId xmlns:a16="http://schemas.microsoft.com/office/drawing/2014/main" id="{541FC101-F1B9-6864-9689-77C3A1AA6C3E}"/>
                </a:ext>
              </a:extLst>
            </p:cNvPr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6560;p85">
              <a:extLst>
                <a:ext uri="{FF2B5EF4-FFF2-40B4-BE49-F238E27FC236}">
                  <a16:creationId xmlns:a16="http://schemas.microsoft.com/office/drawing/2014/main" id="{F8CB295F-36C1-B480-439F-7FFAB5377573}"/>
                </a:ext>
              </a:extLst>
            </p:cNvPr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6561;p85">
              <a:extLst>
                <a:ext uri="{FF2B5EF4-FFF2-40B4-BE49-F238E27FC236}">
                  <a16:creationId xmlns:a16="http://schemas.microsoft.com/office/drawing/2014/main" id="{1D6B45DD-A024-24AA-B8D4-0A1F037FB0DD}"/>
                </a:ext>
              </a:extLst>
            </p:cNvPr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6562;p85">
              <a:extLst>
                <a:ext uri="{FF2B5EF4-FFF2-40B4-BE49-F238E27FC236}">
                  <a16:creationId xmlns:a16="http://schemas.microsoft.com/office/drawing/2014/main" id="{381CA5F4-A0B3-AB98-EBCC-11D12F13380C}"/>
                </a:ext>
              </a:extLst>
            </p:cNvPr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6563;p85">
              <a:extLst>
                <a:ext uri="{FF2B5EF4-FFF2-40B4-BE49-F238E27FC236}">
                  <a16:creationId xmlns:a16="http://schemas.microsoft.com/office/drawing/2014/main" id="{AD2FE6D1-FC71-0D09-7B33-3743E8FC22FD}"/>
                </a:ext>
              </a:extLst>
            </p:cNvPr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6564;p85">
              <a:extLst>
                <a:ext uri="{FF2B5EF4-FFF2-40B4-BE49-F238E27FC236}">
                  <a16:creationId xmlns:a16="http://schemas.microsoft.com/office/drawing/2014/main" id="{F6859E9B-1EF0-B2F5-188F-A0740D53EFB9}"/>
                </a:ext>
              </a:extLst>
            </p:cNvPr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6565;p85">
              <a:extLst>
                <a:ext uri="{FF2B5EF4-FFF2-40B4-BE49-F238E27FC236}">
                  <a16:creationId xmlns:a16="http://schemas.microsoft.com/office/drawing/2014/main" id="{6B43B905-83FF-4C7F-A566-92A46AA26FFD}"/>
                </a:ext>
              </a:extLst>
            </p:cNvPr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6566;p85">
              <a:extLst>
                <a:ext uri="{FF2B5EF4-FFF2-40B4-BE49-F238E27FC236}">
                  <a16:creationId xmlns:a16="http://schemas.microsoft.com/office/drawing/2014/main" id="{E805FD91-A987-200E-4CE8-FF739AC9EF01}"/>
                </a:ext>
              </a:extLst>
            </p:cNvPr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6567;p85">
              <a:extLst>
                <a:ext uri="{FF2B5EF4-FFF2-40B4-BE49-F238E27FC236}">
                  <a16:creationId xmlns:a16="http://schemas.microsoft.com/office/drawing/2014/main" id="{8A0E4256-EDBE-3F1A-44E4-46748E0BB91D}"/>
                </a:ext>
              </a:extLst>
            </p:cNvPr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6568;p85">
              <a:extLst>
                <a:ext uri="{FF2B5EF4-FFF2-40B4-BE49-F238E27FC236}">
                  <a16:creationId xmlns:a16="http://schemas.microsoft.com/office/drawing/2014/main" id="{3424FC17-9340-BB12-1D80-C6BD5B0ADAE6}"/>
                </a:ext>
              </a:extLst>
            </p:cNvPr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6569;p85">
              <a:extLst>
                <a:ext uri="{FF2B5EF4-FFF2-40B4-BE49-F238E27FC236}">
                  <a16:creationId xmlns:a16="http://schemas.microsoft.com/office/drawing/2014/main" id="{3EA2B54F-67F7-98DC-5824-510232003CC6}"/>
                </a:ext>
              </a:extLst>
            </p:cNvPr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6570;p85">
              <a:extLst>
                <a:ext uri="{FF2B5EF4-FFF2-40B4-BE49-F238E27FC236}">
                  <a16:creationId xmlns:a16="http://schemas.microsoft.com/office/drawing/2014/main" id="{34E37422-6FAE-6010-BC66-E034E78E9DE6}"/>
                </a:ext>
              </a:extLst>
            </p:cNvPr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6571;p85">
              <a:extLst>
                <a:ext uri="{FF2B5EF4-FFF2-40B4-BE49-F238E27FC236}">
                  <a16:creationId xmlns:a16="http://schemas.microsoft.com/office/drawing/2014/main" id="{771DC587-92E3-78C3-4F9F-E4CA864CFD95}"/>
                </a:ext>
              </a:extLst>
            </p:cNvPr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6572;p85">
              <a:extLst>
                <a:ext uri="{FF2B5EF4-FFF2-40B4-BE49-F238E27FC236}">
                  <a16:creationId xmlns:a16="http://schemas.microsoft.com/office/drawing/2014/main" id="{0A4A1398-86C2-2EA3-7C8A-8DE5706961E9}"/>
                </a:ext>
              </a:extLst>
            </p:cNvPr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6573;p85">
              <a:extLst>
                <a:ext uri="{FF2B5EF4-FFF2-40B4-BE49-F238E27FC236}">
                  <a16:creationId xmlns:a16="http://schemas.microsoft.com/office/drawing/2014/main" id="{9D7D3991-1EB9-4664-6493-3D2E79A786FD}"/>
                </a:ext>
              </a:extLst>
            </p:cNvPr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6574;p85">
              <a:extLst>
                <a:ext uri="{FF2B5EF4-FFF2-40B4-BE49-F238E27FC236}">
                  <a16:creationId xmlns:a16="http://schemas.microsoft.com/office/drawing/2014/main" id="{DDB6215E-2499-101D-5F62-9E8F2FDC3D71}"/>
                </a:ext>
              </a:extLst>
            </p:cNvPr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6575;p85">
              <a:extLst>
                <a:ext uri="{FF2B5EF4-FFF2-40B4-BE49-F238E27FC236}">
                  <a16:creationId xmlns:a16="http://schemas.microsoft.com/office/drawing/2014/main" id="{7EF096A4-AFC8-29AB-E109-8D6E46ABB69D}"/>
                </a:ext>
              </a:extLst>
            </p:cNvPr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6576;p85">
              <a:extLst>
                <a:ext uri="{FF2B5EF4-FFF2-40B4-BE49-F238E27FC236}">
                  <a16:creationId xmlns:a16="http://schemas.microsoft.com/office/drawing/2014/main" id="{46D2398C-F267-C198-5224-26ECB6512817}"/>
                </a:ext>
              </a:extLst>
            </p:cNvPr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6577;p85">
              <a:extLst>
                <a:ext uri="{FF2B5EF4-FFF2-40B4-BE49-F238E27FC236}">
                  <a16:creationId xmlns:a16="http://schemas.microsoft.com/office/drawing/2014/main" id="{1D7BE33B-B3BF-45AF-911A-46C87253C43D}"/>
                </a:ext>
              </a:extLst>
            </p:cNvPr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6578;p85">
              <a:extLst>
                <a:ext uri="{FF2B5EF4-FFF2-40B4-BE49-F238E27FC236}">
                  <a16:creationId xmlns:a16="http://schemas.microsoft.com/office/drawing/2014/main" id="{0F595313-98A9-4BCE-5E31-9EA85B62A5A2}"/>
                </a:ext>
              </a:extLst>
            </p:cNvPr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6579;p85">
              <a:extLst>
                <a:ext uri="{FF2B5EF4-FFF2-40B4-BE49-F238E27FC236}">
                  <a16:creationId xmlns:a16="http://schemas.microsoft.com/office/drawing/2014/main" id="{73C08C8F-16DD-88CB-203C-1EABBA23CC9F}"/>
                </a:ext>
              </a:extLst>
            </p:cNvPr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6580;p85">
              <a:extLst>
                <a:ext uri="{FF2B5EF4-FFF2-40B4-BE49-F238E27FC236}">
                  <a16:creationId xmlns:a16="http://schemas.microsoft.com/office/drawing/2014/main" id="{36CDD807-00BF-C318-59F9-1E836E8BCBF9}"/>
                </a:ext>
              </a:extLst>
            </p:cNvPr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6581;p85">
              <a:extLst>
                <a:ext uri="{FF2B5EF4-FFF2-40B4-BE49-F238E27FC236}">
                  <a16:creationId xmlns:a16="http://schemas.microsoft.com/office/drawing/2014/main" id="{4A57942B-B257-CA5C-7DCE-6705AAAA297D}"/>
                </a:ext>
              </a:extLst>
            </p:cNvPr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6582;p85">
              <a:extLst>
                <a:ext uri="{FF2B5EF4-FFF2-40B4-BE49-F238E27FC236}">
                  <a16:creationId xmlns:a16="http://schemas.microsoft.com/office/drawing/2014/main" id="{21DC4802-BD55-88C8-AE48-A173677766DD}"/>
                </a:ext>
              </a:extLst>
            </p:cNvPr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6583;p85">
              <a:extLst>
                <a:ext uri="{FF2B5EF4-FFF2-40B4-BE49-F238E27FC236}">
                  <a16:creationId xmlns:a16="http://schemas.microsoft.com/office/drawing/2014/main" id="{88B633D2-CA79-65E2-7399-5F34C73A0830}"/>
                </a:ext>
              </a:extLst>
            </p:cNvPr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6584;p85">
              <a:extLst>
                <a:ext uri="{FF2B5EF4-FFF2-40B4-BE49-F238E27FC236}">
                  <a16:creationId xmlns:a16="http://schemas.microsoft.com/office/drawing/2014/main" id="{EC21C4AE-9967-99CE-553E-1E58B380D4B2}"/>
                </a:ext>
              </a:extLst>
            </p:cNvPr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6585;p85">
              <a:extLst>
                <a:ext uri="{FF2B5EF4-FFF2-40B4-BE49-F238E27FC236}">
                  <a16:creationId xmlns:a16="http://schemas.microsoft.com/office/drawing/2014/main" id="{E97852CE-B704-DBCE-6995-9668F79B184D}"/>
                </a:ext>
              </a:extLst>
            </p:cNvPr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6586;p85">
              <a:extLst>
                <a:ext uri="{FF2B5EF4-FFF2-40B4-BE49-F238E27FC236}">
                  <a16:creationId xmlns:a16="http://schemas.microsoft.com/office/drawing/2014/main" id="{9F16B529-3C0F-AEC0-DCB1-0A31E9186E20}"/>
                </a:ext>
              </a:extLst>
            </p:cNvPr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6587;p85">
              <a:extLst>
                <a:ext uri="{FF2B5EF4-FFF2-40B4-BE49-F238E27FC236}">
                  <a16:creationId xmlns:a16="http://schemas.microsoft.com/office/drawing/2014/main" id="{61501ECF-BDD6-B74D-83DB-344EB7CA3192}"/>
                </a:ext>
              </a:extLst>
            </p:cNvPr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6588;p85">
              <a:extLst>
                <a:ext uri="{FF2B5EF4-FFF2-40B4-BE49-F238E27FC236}">
                  <a16:creationId xmlns:a16="http://schemas.microsoft.com/office/drawing/2014/main" id="{AADAB203-0052-F518-53D2-1A0673BCE913}"/>
                </a:ext>
              </a:extLst>
            </p:cNvPr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6589;p85">
              <a:extLst>
                <a:ext uri="{FF2B5EF4-FFF2-40B4-BE49-F238E27FC236}">
                  <a16:creationId xmlns:a16="http://schemas.microsoft.com/office/drawing/2014/main" id="{2054BF32-2039-04DF-FC15-C3C46E7EB3B9}"/>
                </a:ext>
              </a:extLst>
            </p:cNvPr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6590;p85">
              <a:extLst>
                <a:ext uri="{FF2B5EF4-FFF2-40B4-BE49-F238E27FC236}">
                  <a16:creationId xmlns:a16="http://schemas.microsoft.com/office/drawing/2014/main" id="{27485BC5-031D-E004-5525-C7808ED9DE64}"/>
                </a:ext>
              </a:extLst>
            </p:cNvPr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6591;p85">
              <a:extLst>
                <a:ext uri="{FF2B5EF4-FFF2-40B4-BE49-F238E27FC236}">
                  <a16:creationId xmlns:a16="http://schemas.microsoft.com/office/drawing/2014/main" id="{22DCD93D-823F-1FEE-161A-DBE38100F044}"/>
                </a:ext>
              </a:extLst>
            </p:cNvPr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6592;p85">
              <a:extLst>
                <a:ext uri="{FF2B5EF4-FFF2-40B4-BE49-F238E27FC236}">
                  <a16:creationId xmlns:a16="http://schemas.microsoft.com/office/drawing/2014/main" id="{922118E4-0D9A-FB6B-550F-D0C8807BD5C3}"/>
                </a:ext>
              </a:extLst>
            </p:cNvPr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6593;p85">
              <a:extLst>
                <a:ext uri="{FF2B5EF4-FFF2-40B4-BE49-F238E27FC236}">
                  <a16:creationId xmlns:a16="http://schemas.microsoft.com/office/drawing/2014/main" id="{4A42D85B-6002-C244-1DD1-75380B971205}"/>
                </a:ext>
              </a:extLst>
            </p:cNvPr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6594;p85">
              <a:extLst>
                <a:ext uri="{FF2B5EF4-FFF2-40B4-BE49-F238E27FC236}">
                  <a16:creationId xmlns:a16="http://schemas.microsoft.com/office/drawing/2014/main" id="{4B7BB3E1-E52C-833A-41EA-366BBB512805}"/>
                </a:ext>
              </a:extLst>
            </p:cNvPr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6595;p85">
              <a:extLst>
                <a:ext uri="{FF2B5EF4-FFF2-40B4-BE49-F238E27FC236}">
                  <a16:creationId xmlns:a16="http://schemas.microsoft.com/office/drawing/2014/main" id="{AEB86523-5537-C238-9D08-9E3E6E25B13E}"/>
                </a:ext>
              </a:extLst>
            </p:cNvPr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6596;p85">
              <a:extLst>
                <a:ext uri="{FF2B5EF4-FFF2-40B4-BE49-F238E27FC236}">
                  <a16:creationId xmlns:a16="http://schemas.microsoft.com/office/drawing/2014/main" id="{A2E43982-F94F-FEAB-8339-2330970DD67E}"/>
                </a:ext>
              </a:extLst>
            </p:cNvPr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6597;p85">
              <a:extLst>
                <a:ext uri="{FF2B5EF4-FFF2-40B4-BE49-F238E27FC236}">
                  <a16:creationId xmlns:a16="http://schemas.microsoft.com/office/drawing/2014/main" id="{A968D0E5-C124-876B-7C0C-10BE9A24C689}"/>
                </a:ext>
              </a:extLst>
            </p:cNvPr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6598;p85">
              <a:extLst>
                <a:ext uri="{FF2B5EF4-FFF2-40B4-BE49-F238E27FC236}">
                  <a16:creationId xmlns:a16="http://schemas.microsoft.com/office/drawing/2014/main" id="{500350BE-4AE6-719A-4ECB-AA292D1E455D}"/>
                </a:ext>
              </a:extLst>
            </p:cNvPr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6599;p85">
              <a:extLst>
                <a:ext uri="{FF2B5EF4-FFF2-40B4-BE49-F238E27FC236}">
                  <a16:creationId xmlns:a16="http://schemas.microsoft.com/office/drawing/2014/main" id="{3342C788-4088-D887-7A7B-6C84907D561D}"/>
                </a:ext>
              </a:extLst>
            </p:cNvPr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6600;p85">
              <a:extLst>
                <a:ext uri="{FF2B5EF4-FFF2-40B4-BE49-F238E27FC236}">
                  <a16:creationId xmlns:a16="http://schemas.microsoft.com/office/drawing/2014/main" id="{99090991-0B09-7E18-6D7C-DBAB5863E79E}"/>
                </a:ext>
              </a:extLst>
            </p:cNvPr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6601;p85">
              <a:extLst>
                <a:ext uri="{FF2B5EF4-FFF2-40B4-BE49-F238E27FC236}">
                  <a16:creationId xmlns:a16="http://schemas.microsoft.com/office/drawing/2014/main" id="{021CB622-636B-25F9-2BC6-4C7E68E1762F}"/>
                </a:ext>
              </a:extLst>
            </p:cNvPr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6602;p85">
              <a:extLst>
                <a:ext uri="{FF2B5EF4-FFF2-40B4-BE49-F238E27FC236}">
                  <a16:creationId xmlns:a16="http://schemas.microsoft.com/office/drawing/2014/main" id="{59236DFE-11AA-2CE8-F194-6D6B624C28D5}"/>
                </a:ext>
              </a:extLst>
            </p:cNvPr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6603;p85">
              <a:extLst>
                <a:ext uri="{FF2B5EF4-FFF2-40B4-BE49-F238E27FC236}">
                  <a16:creationId xmlns:a16="http://schemas.microsoft.com/office/drawing/2014/main" id="{7BE50D2A-C3C9-CB1F-BB2D-9010885A0542}"/>
                </a:ext>
              </a:extLst>
            </p:cNvPr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6604;p85">
              <a:extLst>
                <a:ext uri="{FF2B5EF4-FFF2-40B4-BE49-F238E27FC236}">
                  <a16:creationId xmlns:a16="http://schemas.microsoft.com/office/drawing/2014/main" id="{D3A5FA7B-D682-3037-5D2C-409106805057}"/>
                </a:ext>
              </a:extLst>
            </p:cNvPr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6605;p85">
              <a:extLst>
                <a:ext uri="{FF2B5EF4-FFF2-40B4-BE49-F238E27FC236}">
                  <a16:creationId xmlns:a16="http://schemas.microsoft.com/office/drawing/2014/main" id="{C1B7DC18-4B4C-9841-635E-289952A9D05C}"/>
                </a:ext>
              </a:extLst>
            </p:cNvPr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6606;p85">
              <a:extLst>
                <a:ext uri="{FF2B5EF4-FFF2-40B4-BE49-F238E27FC236}">
                  <a16:creationId xmlns:a16="http://schemas.microsoft.com/office/drawing/2014/main" id="{CD1D7AA7-F4C0-5735-49D7-60B5E6F08F45}"/>
                </a:ext>
              </a:extLst>
            </p:cNvPr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6607;p85">
              <a:extLst>
                <a:ext uri="{FF2B5EF4-FFF2-40B4-BE49-F238E27FC236}">
                  <a16:creationId xmlns:a16="http://schemas.microsoft.com/office/drawing/2014/main" id="{01648C6A-BEAB-FBE3-EEF6-D9EDC9EB2803}"/>
                </a:ext>
              </a:extLst>
            </p:cNvPr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6608;p85">
              <a:extLst>
                <a:ext uri="{FF2B5EF4-FFF2-40B4-BE49-F238E27FC236}">
                  <a16:creationId xmlns:a16="http://schemas.microsoft.com/office/drawing/2014/main" id="{F87EAB69-6289-62A2-2EF7-E56FD51CF38D}"/>
                </a:ext>
              </a:extLst>
            </p:cNvPr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6609;p85">
              <a:extLst>
                <a:ext uri="{FF2B5EF4-FFF2-40B4-BE49-F238E27FC236}">
                  <a16:creationId xmlns:a16="http://schemas.microsoft.com/office/drawing/2014/main" id="{83BD5D4A-8E3F-C52A-D0BA-B31C1EF8B48B}"/>
                </a:ext>
              </a:extLst>
            </p:cNvPr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6610;p85">
              <a:extLst>
                <a:ext uri="{FF2B5EF4-FFF2-40B4-BE49-F238E27FC236}">
                  <a16:creationId xmlns:a16="http://schemas.microsoft.com/office/drawing/2014/main" id="{E32DDAC8-D82B-1BCA-264A-24E89A0AACE7}"/>
                </a:ext>
              </a:extLst>
            </p:cNvPr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6611;p85">
              <a:extLst>
                <a:ext uri="{FF2B5EF4-FFF2-40B4-BE49-F238E27FC236}">
                  <a16:creationId xmlns:a16="http://schemas.microsoft.com/office/drawing/2014/main" id="{FAEC02BA-EC5A-6F20-1AA9-294B962982B1}"/>
                </a:ext>
              </a:extLst>
            </p:cNvPr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6612;p85">
              <a:extLst>
                <a:ext uri="{FF2B5EF4-FFF2-40B4-BE49-F238E27FC236}">
                  <a16:creationId xmlns:a16="http://schemas.microsoft.com/office/drawing/2014/main" id="{DCE3B311-127D-D167-780B-9A2FFCFE12C4}"/>
                </a:ext>
              </a:extLst>
            </p:cNvPr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6613;p85">
              <a:extLst>
                <a:ext uri="{FF2B5EF4-FFF2-40B4-BE49-F238E27FC236}">
                  <a16:creationId xmlns:a16="http://schemas.microsoft.com/office/drawing/2014/main" id="{119464FC-E88E-D199-1E76-64E18A681058}"/>
                </a:ext>
              </a:extLst>
            </p:cNvPr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6614;p85">
              <a:extLst>
                <a:ext uri="{FF2B5EF4-FFF2-40B4-BE49-F238E27FC236}">
                  <a16:creationId xmlns:a16="http://schemas.microsoft.com/office/drawing/2014/main" id="{776D9A79-0416-DC3E-894F-FDA7289895D0}"/>
                </a:ext>
              </a:extLst>
            </p:cNvPr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6615;p85">
              <a:extLst>
                <a:ext uri="{FF2B5EF4-FFF2-40B4-BE49-F238E27FC236}">
                  <a16:creationId xmlns:a16="http://schemas.microsoft.com/office/drawing/2014/main" id="{6A0AE089-6F94-E61E-7DC4-F0A4415CA085}"/>
                </a:ext>
              </a:extLst>
            </p:cNvPr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6616;p85">
              <a:extLst>
                <a:ext uri="{FF2B5EF4-FFF2-40B4-BE49-F238E27FC236}">
                  <a16:creationId xmlns:a16="http://schemas.microsoft.com/office/drawing/2014/main" id="{4650DC02-A655-1A50-9C00-B862AFF4D486}"/>
                </a:ext>
              </a:extLst>
            </p:cNvPr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6617;p85">
              <a:extLst>
                <a:ext uri="{FF2B5EF4-FFF2-40B4-BE49-F238E27FC236}">
                  <a16:creationId xmlns:a16="http://schemas.microsoft.com/office/drawing/2014/main" id="{BD1BBF2B-F0FC-51F5-6992-4B75D551EE14}"/>
                </a:ext>
              </a:extLst>
            </p:cNvPr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6618;p85">
              <a:extLst>
                <a:ext uri="{FF2B5EF4-FFF2-40B4-BE49-F238E27FC236}">
                  <a16:creationId xmlns:a16="http://schemas.microsoft.com/office/drawing/2014/main" id="{7AE3F505-EE2F-0A21-9047-CF7587ED9217}"/>
                </a:ext>
              </a:extLst>
            </p:cNvPr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6619;p85">
              <a:extLst>
                <a:ext uri="{FF2B5EF4-FFF2-40B4-BE49-F238E27FC236}">
                  <a16:creationId xmlns:a16="http://schemas.microsoft.com/office/drawing/2014/main" id="{F7F53F28-1CCE-1348-B135-5AC757932C9F}"/>
                </a:ext>
              </a:extLst>
            </p:cNvPr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6620;p85">
              <a:extLst>
                <a:ext uri="{FF2B5EF4-FFF2-40B4-BE49-F238E27FC236}">
                  <a16:creationId xmlns:a16="http://schemas.microsoft.com/office/drawing/2014/main" id="{BD4167D3-9B66-01C6-6FFE-8D05AF94CCFD}"/>
                </a:ext>
              </a:extLst>
            </p:cNvPr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6621;p85">
              <a:extLst>
                <a:ext uri="{FF2B5EF4-FFF2-40B4-BE49-F238E27FC236}">
                  <a16:creationId xmlns:a16="http://schemas.microsoft.com/office/drawing/2014/main" id="{2B341FCA-4E1F-5280-0C3E-C3AC4FEEE73F}"/>
                </a:ext>
              </a:extLst>
            </p:cNvPr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6622;p85">
              <a:extLst>
                <a:ext uri="{FF2B5EF4-FFF2-40B4-BE49-F238E27FC236}">
                  <a16:creationId xmlns:a16="http://schemas.microsoft.com/office/drawing/2014/main" id="{3457A324-C986-3733-1834-0DE20A2D4624}"/>
                </a:ext>
              </a:extLst>
            </p:cNvPr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6623;p85">
              <a:extLst>
                <a:ext uri="{FF2B5EF4-FFF2-40B4-BE49-F238E27FC236}">
                  <a16:creationId xmlns:a16="http://schemas.microsoft.com/office/drawing/2014/main" id="{0A5D04B9-927E-CA24-A527-09158F603405}"/>
                </a:ext>
              </a:extLst>
            </p:cNvPr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6624;p85">
              <a:extLst>
                <a:ext uri="{FF2B5EF4-FFF2-40B4-BE49-F238E27FC236}">
                  <a16:creationId xmlns:a16="http://schemas.microsoft.com/office/drawing/2014/main" id="{7BD07044-0F2A-64C8-AD1C-25B13029390C}"/>
                </a:ext>
              </a:extLst>
            </p:cNvPr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6625;p85">
              <a:extLst>
                <a:ext uri="{FF2B5EF4-FFF2-40B4-BE49-F238E27FC236}">
                  <a16:creationId xmlns:a16="http://schemas.microsoft.com/office/drawing/2014/main" id="{86382C99-4A1F-0E49-2F76-C2A3E4AEE23E}"/>
                </a:ext>
              </a:extLst>
            </p:cNvPr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6626;p85">
              <a:extLst>
                <a:ext uri="{FF2B5EF4-FFF2-40B4-BE49-F238E27FC236}">
                  <a16:creationId xmlns:a16="http://schemas.microsoft.com/office/drawing/2014/main" id="{3FB252E4-C8DE-9A0E-EAD1-8DED1DD0C1FD}"/>
                </a:ext>
              </a:extLst>
            </p:cNvPr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6627;p85">
              <a:extLst>
                <a:ext uri="{FF2B5EF4-FFF2-40B4-BE49-F238E27FC236}">
                  <a16:creationId xmlns:a16="http://schemas.microsoft.com/office/drawing/2014/main" id="{2AD60B69-DEAE-8A73-1D95-4451AF0703D4}"/>
                </a:ext>
              </a:extLst>
            </p:cNvPr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6628;p85">
              <a:extLst>
                <a:ext uri="{FF2B5EF4-FFF2-40B4-BE49-F238E27FC236}">
                  <a16:creationId xmlns:a16="http://schemas.microsoft.com/office/drawing/2014/main" id="{A6D3828E-7ADD-7B75-5CDB-F48F31BA091D}"/>
                </a:ext>
              </a:extLst>
            </p:cNvPr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6629;p85">
              <a:extLst>
                <a:ext uri="{FF2B5EF4-FFF2-40B4-BE49-F238E27FC236}">
                  <a16:creationId xmlns:a16="http://schemas.microsoft.com/office/drawing/2014/main" id="{C994B0B7-8D44-A43E-397F-8E5B9DBB2BB8}"/>
                </a:ext>
              </a:extLst>
            </p:cNvPr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6630;p85">
              <a:extLst>
                <a:ext uri="{FF2B5EF4-FFF2-40B4-BE49-F238E27FC236}">
                  <a16:creationId xmlns:a16="http://schemas.microsoft.com/office/drawing/2014/main" id="{9382D2C5-F611-EB03-432E-C87BF67C42C4}"/>
                </a:ext>
              </a:extLst>
            </p:cNvPr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6631;p85">
              <a:extLst>
                <a:ext uri="{FF2B5EF4-FFF2-40B4-BE49-F238E27FC236}">
                  <a16:creationId xmlns:a16="http://schemas.microsoft.com/office/drawing/2014/main" id="{9DAD1060-D992-EC38-DE6E-6089785E4F19}"/>
                </a:ext>
              </a:extLst>
            </p:cNvPr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6632;p85">
              <a:extLst>
                <a:ext uri="{FF2B5EF4-FFF2-40B4-BE49-F238E27FC236}">
                  <a16:creationId xmlns:a16="http://schemas.microsoft.com/office/drawing/2014/main" id="{87A4DE1C-866D-E3BE-B033-4AA343E5CC5E}"/>
                </a:ext>
              </a:extLst>
            </p:cNvPr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6633;p85">
              <a:extLst>
                <a:ext uri="{FF2B5EF4-FFF2-40B4-BE49-F238E27FC236}">
                  <a16:creationId xmlns:a16="http://schemas.microsoft.com/office/drawing/2014/main" id="{94B69D3D-5E96-3482-BACC-92339820562B}"/>
                </a:ext>
              </a:extLst>
            </p:cNvPr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6634;p85">
              <a:extLst>
                <a:ext uri="{FF2B5EF4-FFF2-40B4-BE49-F238E27FC236}">
                  <a16:creationId xmlns:a16="http://schemas.microsoft.com/office/drawing/2014/main" id="{12B207A9-9236-0751-528E-31680FEE7AB5}"/>
                </a:ext>
              </a:extLst>
            </p:cNvPr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6635;p85">
              <a:extLst>
                <a:ext uri="{FF2B5EF4-FFF2-40B4-BE49-F238E27FC236}">
                  <a16:creationId xmlns:a16="http://schemas.microsoft.com/office/drawing/2014/main" id="{2E171985-E374-837F-171F-16EE90A98623}"/>
                </a:ext>
              </a:extLst>
            </p:cNvPr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6636;p85">
              <a:extLst>
                <a:ext uri="{FF2B5EF4-FFF2-40B4-BE49-F238E27FC236}">
                  <a16:creationId xmlns:a16="http://schemas.microsoft.com/office/drawing/2014/main" id="{48E7F49A-705A-95B0-145C-E856EDE4CDCD}"/>
                </a:ext>
              </a:extLst>
            </p:cNvPr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6637;p85">
              <a:extLst>
                <a:ext uri="{FF2B5EF4-FFF2-40B4-BE49-F238E27FC236}">
                  <a16:creationId xmlns:a16="http://schemas.microsoft.com/office/drawing/2014/main" id="{8FDE324E-F2BA-7D8A-E753-26C51B6EB99E}"/>
                </a:ext>
              </a:extLst>
            </p:cNvPr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6638;p85">
              <a:extLst>
                <a:ext uri="{FF2B5EF4-FFF2-40B4-BE49-F238E27FC236}">
                  <a16:creationId xmlns:a16="http://schemas.microsoft.com/office/drawing/2014/main" id="{AA65DBDA-DCCF-6C1C-350E-67EE9ED1A861}"/>
                </a:ext>
              </a:extLst>
            </p:cNvPr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6639;p85">
              <a:extLst>
                <a:ext uri="{FF2B5EF4-FFF2-40B4-BE49-F238E27FC236}">
                  <a16:creationId xmlns:a16="http://schemas.microsoft.com/office/drawing/2014/main" id="{F41D51E3-DC92-AD4C-0E09-9141177A6B7B}"/>
                </a:ext>
              </a:extLst>
            </p:cNvPr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6640;p85">
              <a:extLst>
                <a:ext uri="{FF2B5EF4-FFF2-40B4-BE49-F238E27FC236}">
                  <a16:creationId xmlns:a16="http://schemas.microsoft.com/office/drawing/2014/main" id="{0CBA8CE7-68B7-A3AD-3F2D-D4BE22A23516}"/>
                </a:ext>
              </a:extLst>
            </p:cNvPr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6641;p85">
              <a:extLst>
                <a:ext uri="{FF2B5EF4-FFF2-40B4-BE49-F238E27FC236}">
                  <a16:creationId xmlns:a16="http://schemas.microsoft.com/office/drawing/2014/main" id="{A9D80042-9158-3B4C-EE6D-4967EB96A997}"/>
                </a:ext>
              </a:extLst>
            </p:cNvPr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6642;p85">
              <a:extLst>
                <a:ext uri="{FF2B5EF4-FFF2-40B4-BE49-F238E27FC236}">
                  <a16:creationId xmlns:a16="http://schemas.microsoft.com/office/drawing/2014/main" id="{73515741-A3F7-B0AC-1F47-5475567302AE}"/>
                </a:ext>
              </a:extLst>
            </p:cNvPr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6643;p85">
              <a:extLst>
                <a:ext uri="{FF2B5EF4-FFF2-40B4-BE49-F238E27FC236}">
                  <a16:creationId xmlns:a16="http://schemas.microsoft.com/office/drawing/2014/main" id="{86E7D715-B6AB-A1F6-DDDC-176BE8B950F2}"/>
                </a:ext>
              </a:extLst>
            </p:cNvPr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6644;p85">
              <a:extLst>
                <a:ext uri="{FF2B5EF4-FFF2-40B4-BE49-F238E27FC236}">
                  <a16:creationId xmlns:a16="http://schemas.microsoft.com/office/drawing/2014/main" id="{A9D58F5D-FD74-1838-D041-A3761B95F8D6}"/>
                </a:ext>
              </a:extLst>
            </p:cNvPr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6645;p85">
              <a:extLst>
                <a:ext uri="{FF2B5EF4-FFF2-40B4-BE49-F238E27FC236}">
                  <a16:creationId xmlns:a16="http://schemas.microsoft.com/office/drawing/2014/main" id="{BB880936-0E16-F178-5C63-C93878E93CCC}"/>
                </a:ext>
              </a:extLst>
            </p:cNvPr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6646;p85">
              <a:extLst>
                <a:ext uri="{FF2B5EF4-FFF2-40B4-BE49-F238E27FC236}">
                  <a16:creationId xmlns:a16="http://schemas.microsoft.com/office/drawing/2014/main" id="{68A74430-0B50-7427-7085-4B566A393F5F}"/>
                </a:ext>
              </a:extLst>
            </p:cNvPr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6647;p85">
              <a:extLst>
                <a:ext uri="{FF2B5EF4-FFF2-40B4-BE49-F238E27FC236}">
                  <a16:creationId xmlns:a16="http://schemas.microsoft.com/office/drawing/2014/main" id="{FA83A254-0B49-709A-5FCB-B27A05DBC968}"/>
                </a:ext>
              </a:extLst>
            </p:cNvPr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6648;p85">
              <a:extLst>
                <a:ext uri="{FF2B5EF4-FFF2-40B4-BE49-F238E27FC236}">
                  <a16:creationId xmlns:a16="http://schemas.microsoft.com/office/drawing/2014/main" id="{92A1969E-AB85-603B-C05E-9627AE1256E2}"/>
                </a:ext>
              </a:extLst>
            </p:cNvPr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6649;p85">
              <a:extLst>
                <a:ext uri="{FF2B5EF4-FFF2-40B4-BE49-F238E27FC236}">
                  <a16:creationId xmlns:a16="http://schemas.microsoft.com/office/drawing/2014/main" id="{09FF9D9C-21F4-A349-FC6A-2C0844BFB521}"/>
                </a:ext>
              </a:extLst>
            </p:cNvPr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6650;p85">
              <a:extLst>
                <a:ext uri="{FF2B5EF4-FFF2-40B4-BE49-F238E27FC236}">
                  <a16:creationId xmlns:a16="http://schemas.microsoft.com/office/drawing/2014/main" id="{E0794F74-9233-8E95-BBA0-4212CBC5450E}"/>
                </a:ext>
              </a:extLst>
            </p:cNvPr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6651;p85">
              <a:extLst>
                <a:ext uri="{FF2B5EF4-FFF2-40B4-BE49-F238E27FC236}">
                  <a16:creationId xmlns:a16="http://schemas.microsoft.com/office/drawing/2014/main" id="{46546702-697E-5983-7865-9D076EC45BDE}"/>
                </a:ext>
              </a:extLst>
            </p:cNvPr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6652;p85">
              <a:extLst>
                <a:ext uri="{FF2B5EF4-FFF2-40B4-BE49-F238E27FC236}">
                  <a16:creationId xmlns:a16="http://schemas.microsoft.com/office/drawing/2014/main" id="{9E9372F2-9E29-192A-965C-9DFA350542B9}"/>
                </a:ext>
              </a:extLst>
            </p:cNvPr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6653;p85">
              <a:extLst>
                <a:ext uri="{FF2B5EF4-FFF2-40B4-BE49-F238E27FC236}">
                  <a16:creationId xmlns:a16="http://schemas.microsoft.com/office/drawing/2014/main" id="{337C099D-0C5E-26B8-A2F0-053DA3F5499C}"/>
                </a:ext>
              </a:extLst>
            </p:cNvPr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6654;p85">
              <a:extLst>
                <a:ext uri="{FF2B5EF4-FFF2-40B4-BE49-F238E27FC236}">
                  <a16:creationId xmlns:a16="http://schemas.microsoft.com/office/drawing/2014/main" id="{4E4DE4A3-FF38-5F72-E460-0EC942D04880}"/>
                </a:ext>
              </a:extLst>
            </p:cNvPr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6655;p85">
              <a:extLst>
                <a:ext uri="{FF2B5EF4-FFF2-40B4-BE49-F238E27FC236}">
                  <a16:creationId xmlns:a16="http://schemas.microsoft.com/office/drawing/2014/main" id="{A032B339-6256-37B2-435D-77077367D7F3}"/>
                </a:ext>
              </a:extLst>
            </p:cNvPr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6656;p85">
              <a:extLst>
                <a:ext uri="{FF2B5EF4-FFF2-40B4-BE49-F238E27FC236}">
                  <a16:creationId xmlns:a16="http://schemas.microsoft.com/office/drawing/2014/main" id="{00992750-95F7-7445-4539-16A91D16510B}"/>
                </a:ext>
              </a:extLst>
            </p:cNvPr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6657;p85">
              <a:extLst>
                <a:ext uri="{FF2B5EF4-FFF2-40B4-BE49-F238E27FC236}">
                  <a16:creationId xmlns:a16="http://schemas.microsoft.com/office/drawing/2014/main" id="{B39DA6F9-32CB-BE4E-D3F3-20A7B88DDEA4}"/>
                </a:ext>
              </a:extLst>
            </p:cNvPr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5F81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43" name="Kép 3442" descr="A képen térkép, szöveg, multimédia, képernyőkép látható&#10;&#10;Automatikusan generált leírás">
            <a:extLst>
              <a:ext uri="{FF2B5EF4-FFF2-40B4-BE49-F238E27FC236}">
                <a16:creationId xmlns:a16="http://schemas.microsoft.com/office/drawing/2014/main" id="{F7B4974B-C822-445D-8BDF-A026806640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06" y="846216"/>
            <a:ext cx="2831646" cy="1725534"/>
          </a:xfrm>
          <a:prstGeom prst="rect">
            <a:avLst/>
          </a:prstGeom>
        </p:spPr>
      </p:pic>
      <p:pic>
        <p:nvPicPr>
          <p:cNvPr id="3445" name="Kép 3444" descr="A képen térkép, Mobiltelefon, képernyőkép, Mobileszköz látható&#10;&#10;Automatikusan generált leírás">
            <a:extLst>
              <a:ext uri="{FF2B5EF4-FFF2-40B4-BE49-F238E27FC236}">
                <a16:creationId xmlns:a16="http://schemas.microsoft.com/office/drawing/2014/main" id="{97CA9009-362F-365E-30BE-DDC3DF2BB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0806" y="1716071"/>
            <a:ext cx="1987994" cy="2891370"/>
          </a:xfrm>
          <a:prstGeom prst="rect">
            <a:avLst/>
          </a:prstGeom>
        </p:spPr>
      </p:pic>
      <p:sp>
        <p:nvSpPr>
          <p:cNvPr id="3446" name="AutoShape 2" descr="Image">
            <a:extLst>
              <a:ext uri="{FF2B5EF4-FFF2-40B4-BE49-F238E27FC236}">
                <a16:creationId xmlns:a16="http://schemas.microsoft.com/office/drawing/2014/main" id="{1EAD1B10-B508-073F-7C15-CACF2169EBD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197A33C-535E-7AD6-3FFD-D8349913AD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551" y="3305880"/>
            <a:ext cx="1857828" cy="1519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48" name="Kép 3447">
            <a:extLst>
              <a:ext uri="{FF2B5EF4-FFF2-40B4-BE49-F238E27FC236}">
                <a16:creationId xmlns:a16="http://schemas.microsoft.com/office/drawing/2014/main" id="{DAAFEDF4-8FCF-91E4-F0EF-B81723B749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13028" y="3305880"/>
            <a:ext cx="1705667" cy="1519658"/>
          </a:xfrm>
          <a:prstGeom prst="rect">
            <a:avLst/>
          </a:prstGeom>
        </p:spPr>
      </p:pic>
      <p:sp>
        <p:nvSpPr>
          <p:cNvPr id="1160" name="Google Shape;1160;p43"/>
          <p:cNvSpPr txBox="1">
            <a:spLocks noGrp="1"/>
          </p:cNvSpPr>
          <p:nvPr>
            <p:ph type="subTitle" idx="8"/>
          </p:nvPr>
        </p:nvSpPr>
        <p:spPr>
          <a:xfrm>
            <a:off x="85121" y="2724150"/>
            <a:ext cx="3178800" cy="49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FEATURE RICH AND PRCEISE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5" name="Google Shape;1155;p43"/>
          <p:cNvSpPr txBox="1">
            <a:spLocks noGrp="1"/>
          </p:cNvSpPr>
          <p:nvPr>
            <p:ph type="title"/>
          </p:nvPr>
        </p:nvSpPr>
        <p:spPr>
          <a:xfrm>
            <a:off x="1499100" y="458900"/>
            <a:ext cx="6145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SOLOTION OVERVIEW</a:t>
            </a:r>
            <a:endParaRPr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6E404244-F20F-B773-E2E6-45EF02E3E5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495" y="480878"/>
            <a:ext cx="2191546" cy="2378060"/>
          </a:xfrm>
          <a:prstGeom prst="rect">
            <a:avLst/>
          </a:prstGeom>
        </p:spPr>
      </p:pic>
      <p:pic>
        <p:nvPicPr>
          <p:cNvPr id="13" name="Kép 12" descr="A képen közlekedés, műhold, tér, Űrállomás látható&#10;&#10;Automatikusan generált leírás">
            <a:extLst>
              <a:ext uri="{FF2B5EF4-FFF2-40B4-BE49-F238E27FC236}">
                <a16:creationId xmlns:a16="http://schemas.microsoft.com/office/drawing/2014/main" id="{A377D402-5F25-E8AD-278A-0B3FF0796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6787" y="1232535"/>
            <a:ext cx="245481" cy="220124"/>
          </a:xfrm>
          <a:prstGeom prst="rect">
            <a:avLst/>
          </a:prstGeom>
          <a:effectLst>
            <a:innerShdw blurRad="63500" dist="50800">
              <a:prstClr val="black">
                <a:alpha val="50000"/>
              </a:prstClr>
            </a:innerShdw>
          </a:effectLst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FF045B58-5A8E-CBBE-08CE-00FDBCEE2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9626" y="966613"/>
            <a:ext cx="3917346" cy="3856847"/>
          </a:xfrm>
          <a:prstGeom prst="rect">
            <a:avLst/>
          </a:prstGeom>
        </p:spPr>
      </p:pic>
      <p:sp>
        <p:nvSpPr>
          <p:cNvPr id="16" name="AutoShape 2" descr="Image">
            <a:extLst>
              <a:ext uri="{FF2B5EF4-FFF2-40B4-BE49-F238E27FC236}">
                <a16:creationId xmlns:a16="http://schemas.microsoft.com/office/drawing/2014/main" id="{D0B404A1-BF35-DF9B-102B-927D22D3FF6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hu-HU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25531C3B-7B61-C5FE-928D-C526DDA67C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33" r="27708"/>
          <a:stretch/>
        </p:blipFill>
        <p:spPr bwMode="auto">
          <a:xfrm>
            <a:off x="2594873" y="931846"/>
            <a:ext cx="1771388" cy="1919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28FCBA5-6252-687E-E1A6-9A6775DED9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495" y="2913031"/>
            <a:ext cx="4167048" cy="1971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5862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44"/>
          <p:cNvSpPr txBox="1">
            <a:spLocks noGrp="1"/>
          </p:cNvSpPr>
          <p:nvPr>
            <p:ph type="title"/>
          </p:nvPr>
        </p:nvSpPr>
        <p:spPr>
          <a:xfrm>
            <a:off x="425046" y="243060"/>
            <a:ext cx="7086063" cy="10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OUR VISIONS</a:t>
            </a:r>
            <a:endParaRPr dirty="0"/>
          </a:p>
        </p:txBody>
      </p:sp>
      <p:grpSp>
        <p:nvGrpSpPr>
          <p:cNvPr id="1170" name="Google Shape;1170;p44"/>
          <p:cNvGrpSpPr/>
          <p:nvPr/>
        </p:nvGrpSpPr>
        <p:grpSpPr>
          <a:xfrm rot="-1777981">
            <a:off x="7049861" y="3213410"/>
            <a:ext cx="1564899" cy="1447935"/>
            <a:chOff x="4730175" y="1009275"/>
            <a:chExt cx="2967982" cy="2746149"/>
          </a:xfrm>
        </p:grpSpPr>
        <p:sp>
          <p:nvSpPr>
            <p:cNvPr id="1171" name="Google Shape;1171;p44"/>
            <p:cNvSpPr/>
            <p:nvPr/>
          </p:nvSpPr>
          <p:spPr>
            <a:xfrm>
              <a:off x="4730175" y="1009275"/>
              <a:ext cx="2879900" cy="2746149"/>
            </a:xfrm>
            <a:custGeom>
              <a:avLst/>
              <a:gdLst/>
              <a:ahLst/>
              <a:cxnLst/>
              <a:rect l="l" t="t" r="r" b="b"/>
              <a:pathLst>
                <a:path w="44937" h="42850" extrusionOk="0">
                  <a:moveTo>
                    <a:pt x="23098" y="1"/>
                  </a:moveTo>
                  <a:cubicBezTo>
                    <a:pt x="22050" y="1"/>
                    <a:pt x="21001" y="78"/>
                    <a:pt x="19961" y="232"/>
                  </a:cubicBezTo>
                  <a:cubicBezTo>
                    <a:pt x="18888" y="408"/>
                    <a:pt x="17815" y="661"/>
                    <a:pt x="16781" y="974"/>
                  </a:cubicBezTo>
                  <a:cubicBezTo>
                    <a:pt x="14264" y="1754"/>
                    <a:pt x="11844" y="3022"/>
                    <a:pt x="9679" y="4778"/>
                  </a:cubicBezTo>
                  <a:cubicBezTo>
                    <a:pt x="8820" y="5461"/>
                    <a:pt x="8059" y="6183"/>
                    <a:pt x="7357" y="6944"/>
                  </a:cubicBezTo>
                  <a:cubicBezTo>
                    <a:pt x="7045" y="7276"/>
                    <a:pt x="6752" y="7627"/>
                    <a:pt x="6459" y="7998"/>
                  </a:cubicBezTo>
                  <a:cubicBezTo>
                    <a:pt x="235" y="15685"/>
                    <a:pt x="1" y="26905"/>
                    <a:pt x="6479" y="34904"/>
                  </a:cubicBezTo>
                  <a:cubicBezTo>
                    <a:pt x="10704" y="40132"/>
                    <a:pt x="16889" y="42850"/>
                    <a:pt x="23127" y="42850"/>
                  </a:cubicBezTo>
                  <a:cubicBezTo>
                    <a:pt x="25992" y="42850"/>
                    <a:pt x="28868" y="42276"/>
                    <a:pt x="31571" y="41109"/>
                  </a:cubicBezTo>
                  <a:cubicBezTo>
                    <a:pt x="32839" y="40563"/>
                    <a:pt x="34088" y="39880"/>
                    <a:pt x="35259" y="39060"/>
                  </a:cubicBezTo>
                  <a:cubicBezTo>
                    <a:pt x="35707" y="38748"/>
                    <a:pt x="36137" y="38436"/>
                    <a:pt x="36546" y="38085"/>
                  </a:cubicBezTo>
                  <a:cubicBezTo>
                    <a:pt x="37112" y="37636"/>
                    <a:pt x="37620" y="37168"/>
                    <a:pt x="38146" y="36661"/>
                  </a:cubicBezTo>
                  <a:cubicBezTo>
                    <a:pt x="38439" y="36368"/>
                    <a:pt x="38693" y="36056"/>
                    <a:pt x="38966" y="35783"/>
                  </a:cubicBezTo>
                  <a:cubicBezTo>
                    <a:pt x="40019" y="34592"/>
                    <a:pt x="40937" y="33344"/>
                    <a:pt x="41697" y="31997"/>
                  </a:cubicBezTo>
                  <a:cubicBezTo>
                    <a:pt x="41912" y="31607"/>
                    <a:pt x="42107" y="31217"/>
                    <a:pt x="42302" y="30827"/>
                  </a:cubicBezTo>
                  <a:cubicBezTo>
                    <a:pt x="44293" y="26768"/>
                    <a:pt x="44936" y="22222"/>
                    <a:pt x="44195" y="17793"/>
                  </a:cubicBezTo>
                  <a:cubicBezTo>
                    <a:pt x="44195" y="17715"/>
                    <a:pt x="44156" y="17676"/>
                    <a:pt x="44156" y="17598"/>
                  </a:cubicBezTo>
                  <a:lnTo>
                    <a:pt x="44097" y="17227"/>
                  </a:lnTo>
                  <a:cubicBezTo>
                    <a:pt x="43941" y="16505"/>
                    <a:pt x="43746" y="15763"/>
                    <a:pt x="43532" y="15061"/>
                  </a:cubicBezTo>
                  <a:cubicBezTo>
                    <a:pt x="42771" y="12544"/>
                    <a:pt x="41502" y="10144"/>
                    <a:pt x="39746" y="7959"/>
                  </a:cubicBezTo>
                  <a:cubicBezTo>
                    <a:pt x="37951" y="5734"/>
                    <a:pt x="35746" y="3939"/>
                    <a:pt x="33366" y="2632"/>
                  </a:cubicBezTo>
                  <a:cubicBezTo>
                    <a:pt x="32703" y="2261"/>
                    <a:pt x="32020" y="1949"/>
                    <a:pt x="31337" y="1657"/>
                  </a:cubicBezTo>
                  <a:cubicBezTo>
                    <a:pt x="31239" y="1637"/>
                    <a:pt x="31122" y="1578"/>
                    <a:pt x="31025" y="1539"/>
                  </a:cubicBezTo>
                  <a:cubicBezTo>
                    <a:pt x="30946" y="1500"/>
                    <a:pt x="30849" y="1461"/>
                    <a:pt x="30771" y="1442"/>
                  </a:cubicBezTo>
                  <a:cubicBezTo>
                    <a:pt x="30556" y="1344"/>
                    <a:pt x="30361" y="1266"/>
                    <a:pt x="30147" y="1188"/>
                  </a:cubicBezTo>
                  <a:cubicBezTo>
                    <a:pt x="27880" y="401"/>
                    <a:pt x="25491" y="1"/>
                    <a:pt x="2309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4"/>
            <p:cNvSpPr/>
            <p:nvPr/>
          </p:nvSpPr>
          <p:spPr>
            <a:xfrm>
              <a:off x="5026584" y="1079196"/>
              <a:ext cx="2529726" cy="2495375"/>
            </a:xfrm>
            <a:custGeom>
              <a:avLst/>
              <a:gdLst/>
              <a:ahLst/>
              <a:cxnLst/>
              <a:rect l="l" t="t" r="r" b="b"/>
              <a:pathLst>
                <a:path w="39473" h="38937" extrusionOk="0">
                  <a:moveTo>
                    <a:pt x="20019" y="6243"/>
                  </a:moveTo>
                  <a:lnTo>
                    <a:pt x="20019" y="6243"/>
                  </a:lnTo>
                  <a:cubicBezTo>
                    <a:pt x="19687" y="6848"/>
                    <a:pt x="18946" y="7414"/>
                    <a:pt x="20156" y="7512"/>
                  </a:cubicBezTo>
                  <a:cubicBezTo>
                    <a:pt x="20487" y="7531"/>
                    <a:pt x="20839" y="8019"/>
                    <a:pt x="20605" y="8429"/>
                  </a:cubicBezTo>
                  <a:cubicBezTo>
                    <a:pt x="20467" y="8688"/>
                    <a:pt x="20270" y="8775"/>
                    <a:pt x="20021" y="8775"/>
                  </a:cubicBezTo>
                  <a:cubicBezTo>
                    <a:pt x="19513" y="8775"/>
                    <a:pt x="18786" y="8414"/>
                    <a:pt x="17893" y="8414"/>
                  </a:cubicBezTo>
                  <a:cubicBezTo>
                    <a:pt x="17610" y="8414"/>
                    <a:pt x="17310" y="8450"/>
                    <a:pt x="16995" y="8546"/>
                  </a:cubicBezTo>
                  <a:cubicBezTo>
                    <a:pt x="16971" y="8552"/>
                    <a:pt x="16948" y="8555"/>
                    <a:pt x="16924" y="8555"/>
                  </a:cubicBezTo>
                  <a:cubicBezTo>
                    <a:pt x="16729" y="8555"/>
                    <a:pt x="16518" y="8362"/>
                    <a:pt x="16292" y="8292"/>
                  </a:cubicBezTo>
                  <a:cubicBezTo>
                    <a:pt x="16663" y="7765"/>
                    <a:pt x="16858" y="7492"/>
                    <a:pt x="17229" y="6946"/>
                  </a:cubicBezTo>
                  <a:cubicBezTo>
                    <a:pt x="17270" y="6975"/>
                    <a:pt x="17325" y="6983"/>
                    <a:pt x="17385" y="6983"/>
                  </a:cubicBezTo>
                  <a:cubicBezTo>
                    <a:pt x="17461" y="6983"/>
                    <a:pt x="17545" y="6970"/>
                    <a:pt x="17620" y="6970"/>
                  </a:cubicBezTo>
                  <a:cubicBezTo>
                    <a:pt x="17770" y="6970"/>
                    <a:pt x="17885" y="7020"/>
                    <a:pt x="17834" y="7317"/>
                  </a:cubicBezTo>
                  <a:cubicBezTo>
                    <a:pt x="17834" y="7328"/>
                    <a:pt x="18102" y="7492"/>
                    <a:pt x="18357" y="7492"/>
                  </a:cubicBezTo>
                  <a:cubicBezTo>
                    <a:pt x="18548" y="7492"/>
                    <a:pt x="18731" y="7400"/>
                    <a:pt x="18790" y="7082"/>
                  </a:cubicBezTo>
                  <a:cubicBezTo>
                    <a:pt x="18887" y="6517"/>
                    <a:pt x="19531" y="6595"/>
                    <a:pt x="20019" y="6243"/>
                  </a:cubicBezTo>
                  <a:close/>
                  <a:moveTo>
                    <a:pt x="24467" y="6485"/>
                  </a:moveTo>
                  <a:cubicBezTo>
                    <a:pt x="24696" y="6485"/>
                    <a:pt x="24731" y="6750"/>
                    <a:pt x="24780" y="6946"/>
                  </a:cubicBezTo>
                  <a:cubicBezTo>
                    <a:pt x="24839" y="7278"/>
                    <a:pt x="24565" y="7121"/>
                    <a:pt x="24409" y="7199"/>
                  </a:cubicBezTo>
                  <a:cubicBezTo>
                    <a:pt x="23883" y="7414"/>
                    <a:pt x="23843" y="7999"/>
                    <a:pt x="24097" y="8078"/>
                  </a:cubicBezTo>
                  <a:cubicBezTo>
                    <a:pt x="25346" y="8468"/>
                    <a:pt x="24136" y="9580"/>
                    <a:pt x="24565" y="10204"/>
                  </a:cubicBezTo>
                  <a:cubicBezTo>
                    <a:pt x="24642" y="10311"/>
                    <a:pt x="24300" y="10430"/>
                    <a:pt x="23793" y="10430"/>
                  </a:cubicBezTo>
                  <a:cubicBezTo>
                    <a:pt x="23652" y="10430"/>
                    <a:pt x="23498" y="10421"/>
                    <a:pt x="23336" y="10399"/>
                  </a:cubicBezTo>
                  <a:cubicBezTo>
                    <a:pt x="23200" y="10107"/>
                    <a:pt x="22224" y="10068"/>
                    <a:pt x="23102" y="9307"/>
                  </a:cubicBezTo>
                  <a:cubicBezTo>
                    <a:pt x="23492" y="8995"/>
                    <a:pt x="23336" y="8780"/>
                    <a:pt x="23102" y="8526"/>
                  </a:cubicBezTo>
                  <a:cubicBezTo>
                    <a:pt x="22751" y="8175"/>
                    <a:pt x="22634" y="7609"/>
                    <a:pt x="22946" y="7219"/>
                  </a:cubicBezTo>
                  <a:cubicBezTo>
                    <a:pt x="23219" y="6868"/>
                    <a:pt x="23824" y="6673"/>
                    <a:pt x="24312" y="6517"/>
                  </a:cubicBezTo>
                  <a:cubicBezTo>
                    <a:pt x="24372" y="6495"/>
                    <a:pt x="24423" y="6485"/>
                    <a:pt x="24467" y="6485"/>
                  </a:cubicBezTo>
                  <a:close/>
                  <a:moveTo>
                    <a:pt x="35090" y="21128"/>
                  </a:moveTo>
                  <a:cubicBezTo>
                    <a:pt x="35000" y="21128"/>
                    <a:pt x="34614" y="21452"/>
                    <a:pt x="34614" y="21619"/>
                  </a:cubicBezTo>
                  <a:cubicBezTo>
                    <a:pt x="34594" y="22048"/>
                    <a:pt x="34712" y="22477"/>
                    <a:pt x="34751" y="22926"/>
                  </a:cubicBezTo>
                  <a:cubicBezTo>
                    <a:pt x="35043" y="22750"/>
                    <a:pt x="35199" y="22653"/>
                    <a:pt x="35492" y="22516"/>
                  </a:cubicBezTo>
                  <a:cubicBezTo>
                    <a:pt x="35590" y="21872"/>
                    <a:pt x="35570" y="21385"/>
                    <a:pt x="35102" y="21131"/>
                  </a:cubicBezTo>
                  <a:cubicBezTo>
                    <a:pt x="35099" y="21129"/>
                    <a:pt x="35095" y="21128"/>
                    <a:pt x="35090" y="21128"/>
                  </a:cubicBezTo>
                  <a:close/>
                  <a:moveTo>
                    <a:pt x="22011" y="28681"/>
                  </a:moveTo>
                  <a:cubicBezTo>
                    <a:pt x="21478" y="28681"/>
                    <a:pt x="21813" y="29097"/>
                    <a:pt x="21736" y="29345"/>
                  </a:cubicBezTo>
                  <a:cubicBezTo>
                    <a:pt x="21561" y="29853"/>
                    <a:pt x="21346" y="30321"/>
                    <a:pt x="20858" y="30575"/>
                  </a:cubicBezTo>
                  <a:cubicBezTo>
                    <a:pt x="20448" y="30809"/>
                    <a:pt x="20390" y="31218"/>
                    <a:pt x="20663" y="31531"/>
                  </a:cubicBezTo>
                  <a:cubicBezTo>
                    <a:pt x="20975" y="31901"/>
                    <a:pt x="21170" y="32096"/>
                    <a:pt x="20995" y="32701"/>
                  </a:cubicBezTo>
                  <a:cubicBezTo>
                    <a:pt x="20878" y="33189"/>
                    <a:pt x="21346" y="33872"/>
                    <a:pt x="21541" y="33911"/>
                  </a:cubicBezTo>
                  <a:cubicBezTo>
                    <a:pt x="21590" y="33914"/>
                    <a:pt x="21638" y="33916"/>
                    <a:pt x="21684" y="33916"/>
                  </a:cubicBezTo>
                  <a:cubicBezTo>
                    <a:pt x="23733" y="33916"/>
                    <a:pt x="22601" y="30988"/>
                    <a:pt x="22887" y="29423"/>
                  </a:cubicBezTo>
                  <a:cubicBezTo>
                    <a:pt x="22926" y="29131"/>
                    <a:pt x="22536" y="28682"/>
                    <a:pt x="22048" y="28682"/>
                  </a:cubicBezTo>
                  <a:cubicBezTo>
                    <a:pt x="22035" y="28681"/>
                    <a:pt x="22023" y="28681"/>
                    <a:pt x="22011" y="28681"/>
                  </a:cubicBezTo>
                  <a:close/>
                  <a:moveTo>
                    <a:pt x="21034" y="1"/>
                  </a:moveTo>
                  <a:cubicBezTo>
                    <a:pt x="19060" y="1"/>
                    <a:pt x="16639" y="1426"/>
                    <a:pt x="15005" y="2185"/>
                  </a:cubicBezTo>
                  <a:cubicBezTo>
                    <a:pt x="14810" y="2283"/>
                    <a:pt x="14653" y="2614"/>
                    <a:pt x="14478" y="2829"/>
                  </a:cubicBezTo>
                  <a:cubicBezTo>
                    <a:pt x="14537" y="2844"/>
                    <a:pt x="14596" y="2881"/>
                    <a:pt x="14639" y="2881"/>
                  </a:cubicBezTo>
                  <a:cubicBezTo>
                    <a:pt x="14652" y="2881"/>
                    <a:pt x="14664" y="2877"/>
                    <a:pt x="14673" y="2868"/>
                  </a:cubicBezTo>
                  <a:cubicBezTo>
                    <a:pt x="15007" y="2766"/>
                    <a:pt x="15230" y="2723"/>
                    <a:pt x="15370" y="2723"/>
                  </a:cubicBezTo>
                  <a:cubicBezTo>
                    <a:pt x="15899" y="2723"/>
                    <a:pt x="15239" y="3341"/>
                    <a:pt x="14946" y="3726"/>
                  </a:cubicBezTo>
                  <a:cubicBezTo>
                    <a:pt x="16594" y="3543"/>
                    <a:pt x="17314" y="1316"/>
                    <a:pt x="19154" y="1316"/>
                  </a:cubicBezTo>
                  <a:cubicBezTo>
                    <a:pt x="19274" y="1316"/>
                    <a:pt x="19400" y="1326"/>
                    <a:pt x="19531" y="1346"/>
                  </a:cubicBezTo>
                  <a:cubicBezTo>
                    <a:pt x="19005" y="1600"/>
                    <a:pt x="18731" y="1736"/>
                    <a:pt x="18185" y="1990"/>
                  </a:cubicBezTo>
                  <a:cubicBezTo>
                    <a:pt x="18868" y="2244"/>
                    <a:pt x="19200" y="2361"/>
                    <a:pt x="19883" y="2634"/>
                  </a:cubicBezTo>
                  <a:cubicBezTo>
                    <a:pt x="19674" y="2592"/>
                    <a:pt x="19479" y="2573"/>
                    <a:pt x="19296" y="2573"/>
                  </a:cubicBezTo>
                  <a:cubicBezTo>
                    <a:pt x="17792" y="2573"/>
                    <a:pt x="17107" y="3858"/>
                    <a:pt x="15941" y="3980"/>
                  </a:cubicBezTo>
                  <a:cubicBezTo>
                    <a:pt x="15414" y="4019"/>
                    <a:pt x="14868" y="4234"/>
                    <a:pt x="14322" y="4370"/>
                  </a:cubicBezTo>
                  <a:cubicBezTo>
                    <a:pt x="14341" y="3882"/>
                    <a:pt x="14341" y="3843"/>
                    <a:pt x="14341" y="3843"/>
                  </a:cubicBezTo>
                  <a:cubicBezTo>
                    <a:pt x="14402" y="3743"/>
                    <a:pt x="14483" y="3654"/>
                    <a:pt x="14425" y="3654"/>
                  </a:cubicBezTo>
                  <a:cubicBezTo>
                    <a:pt x="14314" y="3654"/>
                    <a:pt x="13695" y="3979"/>
                    <a:pt x="11454" y="5170"/>
                  </a:cubicBezTo>
                  <a:cubicBezTo>
                    <a:pt x="11746" y="4526"/>
                    <a:pt x="12332" y="3531"/>
                    <a:pt x="12214" y="3453"/>
                  </a:cubicBezTo>
                  <a:cubicBezTo>
                    <a:pt x="12050" y="3352"/>
                    <a:pt x="11923" y="3310"/>
                    <a:pt x="11823" y="3310"/>
                  </a:cubicBezTo>
                  <a:cubicBezTo>
                    <a:pt x="11274" y="3310"/>
                    <a:pt x="11521" y="4579"/>
                    <a:pt x="10891" y="4579"/>
                  </a:cubicBezTo>
                  <a:cubicBezTo>
                    <a:pt x="10854" y="4579"/>
                    <a:pt x="10814" y="4575"/>
                    <a:pt x="10771" y="4565"/>
                  </a:cubicBezTo>
                  <a:cubicBezTo>
                    <a:pt x="10892" y="3758"/>
                    <a:pt x="10931" y="3712"/>
                    <a:pt x="10756" y="3712"/>
                  </a:cubicBezTo>
                  <a:cubicBezTo>
                    <a:pt x="10734" y="3712"/>
                    <a:pt x="10708" y="3713"/>
                    <a:pt x="10678" y="3713"/>
                  </a:cubicBezTo>
                  <a:cubicBezTo>
                    <a:pt x="10643" y="3713"/>
                    <a:pt x="10602" y="3712"/>
                    <a:pt x="10556" y="3707"/>
                  </a:cubicBezTo>
                  <a:cubicBezTo>
                    <a:pt x="10478" y="4078"/>
                    <a:pt x="8780" y="4234"/>
                    <a:pt x="10185" y="4858"/>
                  </a:cubicBezTo>
                  <a:cubicBezTo>
                    <a:pt x="10673" y="5073"/>
                    <a:pt x="9444" y="5014"/>
                    <a:pt x="9600" y="5502"/>
                  </a:cubicBezTo>
                  <a:cubicBezTo>
                    <a:pt x="9600" y="5502"/>
                    <a:pt x="9658" y="5502"/>
                    <a:pt x="9658" y="5541"/>
                  </a:cubicBezTo>
                  <a:cubicBezTo>
                    <a:pt x="9702" y="5559"/>
                    <a:pt x="9749" y="5566"/>
                    <a:pt x="9800" y="5566"/>
                  </a:cubicBezTo>
                  <a:cubicBezTo>
                    <a:pt x="10002" y="5566"/>
                    <a:pt x="10248" y="5450"/>
                    <a:pt x="10452" y="5450"/>
                  </a:cubicBezTo>
                  <a:cubicBezTo>
                    <a:pt x="10583" y="5450"/>
                    <a:pt x="10697" y="5498"/>
                    <a:pt x="10771" y="5658"/>
                  </a:cubicBezTo>
                  <a:cubicBezTo>
                    <a:pt x="9561" y="5951"/>
                    <a:pt x="9268" y="5931"/>
                    <a:pt x="9151" y="6517"/>
                  </a:cubicBezTo>
                  <a:cubicBezTo>
                    <a:pt x="9021" y="7112"/>
                    <a:pt x="8359" y="7849"/>
                    <a:pt x="7908" y="7849"/>
                  </a:cubicBezTo>
                  <a:cubicBezTo>
                    <a:pt x="7886" y="7849"/>
                    <a:pt x="7865" y="7847"/>
                    <a:pt x="7844" y="7843"/>
                  </a:cubicBezTo>
                  <a:cubicBezTo>
                    <a:pt x="7763" y="7833"/>
                    <a:pt x="7687" y="7828"/>
                    <a:pt x="7615" y="7828"/>
                  </a:cubicBezTo>
                  <a:cubicBezTo>
                    <a:pt x="6590" y="7828"/>
                    <a:pt x="6397" y="8817"/>
                    <a:pt x="5795" y="9346"/>
                  </a:cubicBezTo>
                  <a:cubicBezTo>
                    <a:pt x="5483" y="9580"/>
                    <a:pt x="5132" y="10009"/>
                    <a:pt x="5444" y="10497"/>
                  </a:cubicBezTo>
                  <a:cubicBezTo>
                    <a:pt x="5550" y="10645"/>
                    <a:pt x="5678" y="10694"/>
                    <a:pt x="5818" y="10694"/>
                  </a:cubicBezTo>
                  <a:cubicBezTo>
                    <a:pt x="6065" y="10694"/>
                    <a:pt x="6346" y="10541"/>
                    <a:pt x="6595" y="10516"/>
                  </a:cubicBezTo>
                  <a:cubicBezTo>
                    <a:pt x="8078" y="10321"/>
                    <a:pt x="7727" y="8273"/>
                    <a:pt x="10166" y="8117"/>
                  </a:cubicBezTo>
                  <a:cubicBezTo>
                    <a:pt x="10187" y="8116"/>
                    <a:pt x="10209" y="8115"/>
                    <a:pt x="10229" y="8115"/>
                  </a:cubicBezTo>
                  <a:cubicBezTo>
                    <a:pt x="11118" y="8115"/>
                    <a:pt x="11439" y="8915"/>
                    <a:pt x="11668" y="9658"/>
                  </a:cubicBezTo>
                  <a:cubicBezTo>
                    <a:pt x="11707" y="9825"/>
                    <a:pt x="11720" y="9975"/>
                    <a:pt x="11824" y="9975"/>
                  </a:cubicBezTo>
                  <a:cubicBezTo>
                    <a:pt x="11878" y="9975"/>
                    <a:pt x="11958" y="9934"/>
                    <a:pt x="12078" y="9834"/>
                  </a:cubicBezTo>
                  <a:cubicBezTo>
                    <a:pt x="13132" y="8917"/>
                    <a:pt x="11824" y="8682"/>
                    <a:pt x="11883" y="8058"/>
                  </a:cubicBezTo>
                  <a:cubicBezTo>
                    <a:pt x="11902" y="7921"/>
                    <a:pt x="11824" y="7804"/>
                    <a:pt x="11824" y="7668"/>
                  </a:cubicBezTo>
                  <a:cubicBezTo>
                    <a:pt x="12135" y="7647"/>
                    <a:pt x="12288" y="7602"/>
                    <a:pt x="12381" y="7602"/>
                  </a:cubicBezTo>
                  <a:cubicBezTo>
                    <a:pt x="12634" y="7602"/>
                    <a:pt x="12450" y="7933"/>
                    <a:pt x="13775" y="9970"/>
                  </a:cubicBezTo>
                  <a:cubicBezTo>
                    <a:pt x="13873" y="9736"/>
                    <a:pt x="13932" y="9443"/>
                    <a:pt x="14107" y="9248"/>
                  </a:cubicBezTo>
                  <a:cubicBezTo>
                    <a:pt x="14439" y="8799"/>
                    <a:pt x="14653" y="8175"/>
                    <a:pt x="15336" y="8117"/>
                  </a:cubicBezTo>
                  <a:cubicBezTo>
                    <a:pt x="15358" y="8115"/>
                    <a:pt x="15379" y="8115"/>
                    <a:pt x="15399" y="8115"/>
                  </a:cubicBezTo>
                  <a:cubicBezTo>
                    <a:pt x="16109" y="8115"/>
                    <a:pt x="15978" y="8772"/>
                    <a:pt x="15902" y="9170"/>
                  </a:cubicBezTo>
                  <a:cubicBezTo>
                    <a:pt x="15785" y="10107"/>
                    <a:pt x="16449" y="10360"/>
                    <a:pt x="16956" y="10809"/>
                  </a:cubicBezTo>
                  <a:cubicBezTo>
                    <a:pt x="17005" y="10852"/>
                    <a:pt x="17060" y="10869"/>
                    <a:pt x="17119" y="10869"/>
                  </a:cubicBezTo>
                  <a:cubicBezTo>
                    <a:pt x="17364" y="10869"/>
                    <a:pt x="17668" y="10570"/>
                    <a:pt x="17797" y="10570"/>
                  </a:cubicBezTo>
                  <a:cubicBezTo>
                    <a:pt x="17849" y="10570"/>
                    <a:pt x="17872" y="10618"/>
                    <a:pt x="17853" y="10751"/>
                  </a:cubicBezTo>
                  <a:cubicBezTo>
                    <a:pt x="17775" y="11316"/>
                    <a:pt x="17190" y="11921"/>
                    <a:pt x="16741" y="12448"/>
                  </a:cubicBezTo>
                  <a:cubicBezTo>
                    <a:pt x="16582" y="12608"/>
                    <a:pt x="16399" y="12661"/>
                    <a:pt x="16213" y="12661"/>
                  </a:cubicBezTo>
                  <a:cubicBezTo>
                    <a:pt x="15844" y="12661"/>
                    <a:pt x="15465" y="12452"/>
                    <a:pt x="15233" y="12452"/>
                  </a:cubicBezTo>
                  <a:cubicBezTo>
                    <a:pt x="15181" y="12452"/>
                    <a:pt x="15137" y="12462"/>
                    <a:pt x="15102" y="12487"/>
                  </a:cubicBezTo>
                  <a:cubicBezTo>
                    <a:pt x="14778" y="12730"/>
                    <a:pt x="14460" y="12825"/>
                    <a:pt x="14171" y="12825"/>
                  </a:cubicBezTo>
                  <a:cubicBezTo>
                    <a:pt x="13763" y="12825"/>
                    <a:pt x="13410" y="12637"/>
                    <a:pt x="13171" y="12409"/>
                  </a:cubicBezTo>
                  <a:cubicBezTo>
                    <a:pt x="12973" y="12218"/>
                    <a:pt x="12784" y="12144"/>
                    <a:pt x="12611" y="12144"/>
                  </a:cubicBezTo>
                  <a:cubicBezTo>
                    <a:pt x="12236" y="12144"/>
                    <a:pt x="11938" y="12493"/>
                    <a:pt x="11805" y="12760"/>
                  </a:cubicBezTo>
                  <a:cubicBezTo>
                    <a:pt x="11612" y="13128"/>
                    <a:pt x="11435" y="13232"/>
                    <a:pt x="11264" y="13232"/>
                  </a:cubicBezTo>
                  <a:cubicBezTo>
                    <a:pt x="11053" y="13232"/>
                    <a:pt x="10849" y="13075"/>
                    <a:pt x="10634" y="13053"/>
                  </a:cubicBezTo>
                  <a:cubicBezTo>
                    <a:pt x="11083" y="12019"/>
                    <a:pt x="7941" y="12643"/>
                    <a:pt x="9932" y="10907"/>
                  </a:cubicBezTo>
                  <a:cubicBezTo>
                    <a:pt x="9932" y="10907"/>
                    <a:pt x="9885" y="10783"/>
                    <a:pt x="9848" y="10783"/>
                  </a:cubicBezTo>
                  <a:cubicBezTo>
                    <a:pt x="9843" y="10783"/>
                    <a:pt x="9838" y="10785"/>
                    <a:pt x="9834" y="10790"/>
                  </a:cubicBezTo>
                  <a:cubicBezTo>
                    <a:pt x="7902" y="11043"/>
                    <a:pt x="5639" y="10595"/>
                    <a:pt x="4137" y="12507"/>
                  </a:cubicBezTo>
                  <a:cubicBezTo>
                    <a:pt x="3532" y="13326"/>
                    <a:pt x="2927" y="14048"/>
                    <a:pt x="2420" y="14751"/>
                  </a:cubicBezTo>
                  <a:cubicBezTo>
                    <a:pt x="1483" y="15999"/>
                    <a:pt x="761" y="17189"/>
                    <a:pt x="371" y="18594"/>
                  </a:cubicBezTo>
                  <a:cubicBezTo>
                    <a:pt x="39" y="19785"/>
                    <a:pt x="0" y="21150"/>
                    <a:pt x="332" y="22848"/>
                  </a:cubicBezTo>
                  <a:cubicBezTo>
                    <a:pt x="540" y="23918"/>
                    <a:pt x="1540" y="24671"/>
                    <a:pt x="2584" y="24671"/>
                  </a:cubicBezTo>
                  <a:cubicBezTo>
                    <a:pt x="3007" y="24671"/>
                    <a:pt x="3437" y="24548"/>
                    <a:pt x="3824" y="24272"/>
                  </a:cubicBezTo>
                  <a:cubicBezTo>
                    <a:pt x="4173" y="24031"/>
                    <a:pt x="4447" y="23935"/>
                    <a:pt x="4672" y="23935"/>
                  </a:cubicBezTo>
                  <a:cubicBezTo>
                    <a:pt x="5510" y="23935"/>
                    <a:pt x="5667" y="25259"/>
                    <a:pt x="6480" y="25259"/>
                  </a:cubicBezTo>
                  <a:cubicBezTo>
                    <a:pt x="6523" y="25259"/>
                    <a:pt x="6568" y="25256"/>
                    <a:pt x="6615" y="25248"/>
                  </a:cubicBezTo>
                  <a:cubicBezTo>
                    <a:pt x="6615" y="27979"/>
                    <a:pt x="8585" y="30145"/>
                    <a:pt x="8605" y="32799"/>
                  </a:cubicBezTo>
                  <a:cubicBezTo>
                    <a:pt x="8605" y="34262"/>
                    <a:pt x="10380" y="35687"/>
                    <a:pt x="11375" y="37091"/>
                  </a:cubicBezTo>
                  <a:cubicBezTo>
                    <a:pt x="12017" y="38031"/>
                    <a:pt x="12669" y="38936"/>
                    <a:pt x="13769" y="38936"/>
                  </a:cubicBezTo>
                  <a:cubicBezTo>
                    <a:pt x="14108" y="38936"/>
                    <a:pt x="14490" y="38850"/>
                    <a:pt x="14927" y="38652"/>
                  </a:cubicBezTo>
                  <a:cubicBezTo>
                    <a:pt x="15375" y="38516"/>
                    <a:pt x="15707" y="38438"/>
                    <a:pt x="15980" y="38126"/>
                  </a:cubicBezTo>
                  <a:cubicBezTo>
                    <a:pt x="16995" y="36896"/>
                    <a:pt x="18146" y="35726"/>
                    <a:pt x="16683" y="34126"/>
                  </a:cubicBezTo>
                  <a:cubicBezTo>
                    <a:pt x="16312" y="33716"/>
                    <a:pt x="20487" y="32877"/>
                    <a:pt x="18458" y="29911"/>
                  </a:cubicBezTo>
                  <a:cubicBezTo>
                    <a:pt x="18244" y="29579"/>
                    <a:pt x="18400" y="28897"/>
                    <a:pt x="18127" y="28701"/>
                  </a:cubicBezTo>
                  <a:cubicBezTo>
                    <a:pt x="17073" y="27921"/>
                    <a:pt x="18224" y="27589"/>
                    <a:pt x="18536" y="27219"/>
                  </a:cubicBezTo>
                  <a:cubicBezTo>
                    <a:pt x="20390" y="25033"/>
                    <a:pt x="22848" y="23024"/>
                    <a:pt x="23609" y="20155"/>
                  </a:cubicBezTo>
                  <a:lnTo>
                    <a:pt x="23609" y="20155"/>
                  </a:lnTo>
                  <a:cubicBezTo>
                    <a:pt x="20683" y="21189"/>
                    <a:pt x="21268" y="21131"/>
                    <a:pt x="20702" y="21287"/>
                  </a:cubicBezTo>
                  <a:cubicBezTo>
                    <a:pt x="20651" y="21305"/>
                    <a:pt x="20589" y="21313"/>
                    <a:pt x="20522" y="21313"/>
                  </a:cubicBezTo>
                  <a:cubicBezTo>
                    <a:pt x="20309" y="21313"/>
                    <a:pt x="20058" y="21234"/>
                    <a:pt x="20058" y="21189"/>
                  </a:cubicBezTo>
                  <a:cubicBezTo>
                    <a:pt x="20156" y="19628"/>
                    <a:pt x="17756" y="20214"/>
                    <a:pt x="17814" y="18224"/>
                  </a:cubicBezTo>
                  <a:cubicBezTo>
                    <a:pt x="17834" y="16916"/>
                    <a:pt x="16195" y="15590"/>
                    <a:pt x="16195" y="13794"/>
                  </a:cubicBezTo>
                  <a:lnTo>
                    <a:pt x="16195" y="13794"/>
                  </a:lnTo>
                  <a:cubicBezTo>
                    <a:pt x="16663" y="13951"/>
                    <a:pt x="17170" y="13931"/>
                    <a:pt x="17268" y="14536"/>
                  </a:cubicBezTo>
                  <a:cubicBezTo>
                    <a:pt x="17678" y="16702"/>
                    <a:pt x="19531" y="18048"/>
                    <a:pt x="20156" y="20116"/>
                  </a:cubicBezTo>
                  <a:cubicBezTo>
                    <a:pt x="20196" y="20306"/>
                    <a:pt x="20482" y="20496"/>
                    <a:pt x="20777" y="20496"/>
                  </a:cubicBezTo>
                  <a:cubicBezTo>
                    <a:pt x="20906" y="20496"/>
                    <a:pt x="21038" y="20459"/>
                    <a:pt x="21151" y="20370"/>
                  </a:cubicBezTo>
                  <a:cubicBezTo>
                    <a:pt x="22146" y="19589"/>
                    <a:pt x="23453" y="19531"/>
                    <a:pt x="24429" y="18575"/>
                  </a:cubicBezTo>
                  <a:cubicBezTo>
                    <a:pt x="25151" y="17892"/>
                    <a:pt x="25892" y="17287"/>
                    <a:pt x="26380" y="16409"/>
                  </a:cubicBezTo>
                  <a:cubicBezTo>
                    <a:pt x="25862" y="16236"/>
                    <a:pt x="25673" y="15256"/>
                    <a:pt x="25052" y="15256"/>
                  </a:cubicBezTo>
                  <a:cubicBezTo>
                    <a:pt x="24832" y="15256"/>
                    <a:pt x="24558" y="15379"/>
                    <a:pt x="24195" y="15707"/>
                  </a:cubicBezTo>
                  <a:cubicBezTo>
                    <a:pt x="24132" y="15763"/>
                    <a:pt x="24028" y="15797"/>
                    <a:pt x="23928" y="15797"/>
                  </a:cubicBezTo>
                  <a:cubicBezTo>
                    <a:pt x="23718" y="15797"/>
                    <a:pt x="23532" y="15643"/>
                    <a:pt x="23824" y="15219"/>
                  </a:cubicBezTo>
                  <a:cubicBezTo>
                    <a:pt x="23902" y="15121"/>
                    <a:pt x="23843" y="14907"/>
                    <a:pt x="23824" y="14751"/>
                  </a:cubicBezTo>
                  <a:cubicBezTo>
                    <a:pt x="23824" y="14751"/>
                    <a:pt x="23763" y="14742"/>
                    <a:pt x="23705" y="14742"/>
                  </a:cubicBezTo>
                  <a:cubicBezTo>
                    <a:pt x="23677" y="14742"/>
                    <a:pt x="23648" y="14744"/>
                    <a:pt x="23629" y="14751"/>
                  </a:cubicBezTo>
                  <a:cubicBezTo>
                    <a:pt x="23365" y="14861"/>
                    <a:pt x="23166" y="14908"/>
                    <a:pt x="23016" y="14908"/>
                  </a:cubicBezTo>
                  <a:cubicBezTo>
                    <a:pt x="22267" y="14908"/>
                    <a:pt x="22721" y="13736"/>
                    <a:pt x="22283" y="13443"/>
                  </a:cubicBezTo>
                  <a:cubicBezTo>
                    <a:pt x="22263" y="13404"/>
                    <a:pt x="22478" y="12994"/>
                    <a:pt x="22556" y="12994"/>
                  </a:cubicBezTo>
                  <a:cubicBezTo>
                    <a:pt x="22751" y="12994"/>
                    <a:pt x="23063" y="13053"/>
                    <a:pt x="23122" y="13190"/>
                  </a:cubicBezTo>
                  <a:cubicBezTo>
                    <a:pt x="23674" y="14578"/>
                    <a:pt x="25037" y="14927"/>
                    <a:pt x="26232" y="14927"/>
                  </a:cubicBezTo>
                  <a:cubicBezTo>
                    <a:pt x="26600" y="14927"/>
                    <a:pt x="26951" y="14894"/>
                    <a:pt x="27258" y="14848"/>
                  </a:cubicBezTo>
                  <a:cubicBezTo>
                    <a:pt x="27562" y="14802"/>
                    <a:pt x="27839" y="14780"/>
                    <a:pt x="28092" y="14780"/>
                  </a:cubicBezTo>
                  <a:cubicBezTo>
                    <a:pt x="29450" y="14780"/>
                    <a:pt x="30139" y="15421"/>
                    <a:pt x="30731" y="16507"/>
                  </a:cubicBezTo>
                  <a:cubicBezTo>
                    <a:pt x="30834" y="16694"/>
                    <a:pt x="30998" y="16742"/>
                    <a:pt x="31167" y="16742"/>
                  </a:cubicBezTo>
                  <a:cubicBezTo>
                    <a:pt x="31349" y="16742"/>
                    <a:pt x="31539" y="16687"/>
                    <a:pt x="31671" y="16687"/>
                  </a:cubicBezTo>
                  <a:cubicBezTo>
                    <a:pt x="31789" y="16687"/>
                    <a:pt x="31862" y="16731"/>
                    <a:pt x="31843" y="16897"/>
                  </a:cubicBezTo>
                  <a:cubicBezTo>
                    <a:pt x="31726" y="18653"/>
                    <a:pt x="33014" y="19746"/>
                    <a:pt x="33502" y="21209"/>
                  </a:cubicBezTo>
                  <a:cubicBezTo>
                    <a:pt x="33564" y="21388"/>
                    <a:pt x="33631" y="21452"/>
                    <a:pt x="33710" y="21452"/>
                  </a:cubicBezTo>
                  <a:cubicBezTo>
                    <a:pt x="33802" y="21452"/>
                    <a:pt x="33911" y="21363"/>
                    <a:pt x="34048" y="21267"/>
                  </a:cubicBezTo>
                  <a:cubicBezTo>
                    <a:pt x="35121" y="20565"/>
                    <a:pt x="34438" y="19121"/>
                    <a:pt x="35453" y="18321"/>
                  </a:cubicBezTo>
                  <a:cubicBezTo>
                    <a:pt x="36272" y="17677"/>
                    <a:pt x="37268" y="17072"/>
                    <a:pt x="37638" y="15941"/>
                  </a:cubicBezTo>
                  <a:cubicBezTo>
                    <a:pt x="37645" y="15922"/>
                    <a:pt x="37783" y="15892"/>
                    <a:pt x="37987" y="15892"/>
                  </a:cubicBezTo>
                  <a:cubicBezTo>
                    <a:pt x="38407" y="15892"/>
                    <a:pt x="39104" y="16018"/>
                    <a:pt x="39472" y="16624"/>
                  </a:cubicBezTo>
                  <a:lnTo>
                    <a:pt x="39394" y="16272"/>
                  </a:lnTo>
                  <a:cubicBezTo>
                    <a:pt x="39238" y="15531"/>
                    <a:pt x="39043" y="14809"/>
                    <a:pt x="38829" y="14087"/>
                  </a:cubicBezTo>
                  <a:cubicBezTo>
                    <a:pt x="38048" y="11590"/>
                    <a:pt x="36780" y="9170"/>
                    <a:pt x="35043" y="7004"/>
                  </a:cubicBezTo>
                  <a:cubicBezTo>
                    <a:pt x="33209" y="4761"/>
                    <a:pt x="31043" y="2946"/>
                    <a:pt x="28663" y="1658"/>
                  </a:cubicBezTo>
                  <a:cubicBezTo>
                    <a:pt x="27999" y="1287"/>
                    <a:pt x="27317" y="975"/>
                    <a:pt x="26634" y="683"/>
                  </a:cubicBezTo>
                  <a:cubicBezTo>
                    <a:pt x="26536" y="624"/>
                    <a:pt x="26419" y="585"/>
                    <a:pt x="26321" y="566"/>
                  </a:cubicBezTo>
                  <a:cubicBezTo>
                    <a:pt x="25591" y="691"/>
                    <a:pt x="24759" y="771"/>
                    <a:pt x="24081" y="771"/>
                  </a:cubicBezTo>
                  <a:cubicBezTo>
                    <a:pt x="23492" y="771"/>
                    <a:pt x="23019" y="711"/>
                    <a:pt x="22829" y="566"/>
                  </a:cubicBezTo>
                  <a:cubicBezTo>
                    <a:pt x="22313" y="162"/>
                    <a:pt x="21699" y="1"/>
                    <a:pt x="210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4"/>
            <p:cNvSpPr/>
            <p:nvPr/>
          </p:nvSpPr>
          <p:spPr>
            <a:xfrm>
              <a:off x="5035300" y="1076824"/>
              <a:ext cx="2517229" cy="2476726"/>
            </a:xfrm>
            <a:custGeom>
              <a:avLst/>
              <a:gdLst/>
              <a:ahLst/>
              <a:cxnLst/>
              <a:rect l="l" t="t" r="r" b="b"/>
              <a:pathLst>
                <a:path w="39278" h="38646" extrusionOk="0">
                  <a:moveTo>
                    <a:pt x="15864" y="8329"/>
                  </a:moveTo>
                  <a:cubicBezTo>
                    <a:pt x="15864" y="8333"/>
                    <a:pt x="15864" y="8336"/>
                    <a:pt x="15866" y="8340"/>
                  </a:cubicBezTo>
                  <a:lnTo>
                    <a:pt x="15866" y="8340"/>
                  </a:lnTo>
                  <a:cubicBezTo>
                    <a:pt x="15865" y="8336"/>
                    <a:pt x="15864" y="8333"/>
                    <a:pt x="15864" y="8329"/>
                  </a:cubicBezTo>
                  <a:close/>
                  <a:moveTo>
                    <a:pt x="24316" y="6312"/>
                  </a:moveTo>
                  <a:cubicBezTo>
                    <a:pt x="24361" y="6312"/>
                    <a:pt x="24405" y="6321"/>
                    <a:pt x="24449" y="6339"/>
                  </a:cubicBezTo>
                  <a:cubicBezTo>
                    <a:pt x="24546" y="6358"/>
                    <a:pt x="24625" y="6437"/>
                    <a:pt x="24664" y="6495"/>
                  </a:cubicBezTo>
                  <a:cubicBezTo>
                    <a:pt x="24761" y="6632"/>
                    <a:pt x="24800" y="6788"/>
                    <a:pt x="24820" y="6924"/>
                  </a:cubicBezTo>
                  <a:cubicBezTo>
                    <a:pt x="24839" y="7022"/>
                    <a:pt x="24839" y="7080"/>
                    <a:pt x="24800" y="7178"/>
                  </a:cubicBezTo>
                  <a:cubicBezTo>
                    <a:pt x="24761" y="7236"/>
                    <a:pt x="24742" y="7276"/>
                    <a:pt x="24703" y="7315"/>
                  </a:cubicBezTo>
                  <a:cubicBezTo>
                    <a:pt x="24605" y="7373"/>
                    <a:pt x="24449" y="7373"/>
                    <a:pt x="24410" y="7373"/>
                  </a:cubicBezTo>
                  <a:lnTo>
                    <a:pt x="24312" y="7373"/>
                  </a:lnTo>
                  <a:cubicBezTo>
                    <a:pt x="24215" y="7432"/>
                    <a:pt x="24137" y="7471"/>
                    <a:pt x="24078" y="7529"/>
                  </a:cubicBezTo>
                  <a:cubicBezTo>
                    <a:pt x="24039" y="7568"/>
                    <a:pt x="23981" y="7646"/>
                    <a:pt x="23981" y="7724"/>
                  </a:cubicBezTo>
                  <a:cubicBezTo>
                    <a:pt x="23961" y="7783"/>
                    <a:pt x="23981" y="7861"/>
                    <a:pt x="24020" y="7919"/>
                  </a:cubicBezTo>
                  <a:cubicBezTo>
                    <a:pt x="24020" y="7939"/>
                    <a:pt x="24039" y="7939"/>
                    <a:pt x="24039" y="7939"/>
                  </a:cubicBezTo>
                  <a:cubicBezTo>
                    <a:pt x="24332" y="8036"/>
                    <a:pt x="24527" y="8173"/>
                    <a:pt x="24644" y="8368"/>
                  </a:cubicBezTo>
                  <a:cubicBezTo>
                    <a:pt x="24820" y="8700"/>
                    <a:pt x="24683" y="9051"/>
                    <a:pt x="24625" y="9344"/>
                  </a:cubicBezTo>
                  <a:cubicBezTo>
                    <a:pt x="24546" y="9597"/>
                    <a:pt x="24507" y="9793"/>
                    <a:pt x="24527" y="9929"/>
                  </a:cubicBezTo>
                  <a:cubicBezTo>
                    <a:pt x="24527" y="9988"/>
                    <a:pt x="24546" y="10066"/>
                    <a:pt x="24605" y="10105"/>
                  </a:cubicBezTo>
                  <a:cubicBezTo>
                    <a:pt x="24625" y="10124"/>
                    <a:pt x="24625" y="10183"/>
                    <a:pt x="24644" y="10202"/>
                  </a:cubicBezTo>
                  <a:cubicBezTo>
                    <a:pt x="24644" y="10261"/>
                    <a:pt x="24644" y="10280"/>
                    <a:pt x="24625" y="10300"/>
                  </a:cubicBezTo>
                  <a:cubicBezTo>
                    <a:pt x="24605" y="10378"/>
                    <a:pt x="24527" y="10436"/>
                    <a:pt x="24507" y="10456"/>
                  </a:cubicBezTo>
                  <a:cubicBezTo>
                    <a:pt x="24410" y="10495"/>
                    <a:pt x="24293" y="10553"/>
                    <a:pt x="24176" y="10553"/>
                  </a:cubicBezTo>
                  <a:cubicBezTo>
                    <a:pt x="24059" y="10573"/>
                    <a:pt x="23907" y="10583"/>
                    <a:pt x="23739" y="10583"/>
                  </a:cubicBezTo>
                  <a:cubicBezTo>
                    <a:pt x="23571" y="10583"/>
                    <a:pt x="23386" y="10573"/>
                    <a:pt x="23200" y="10553"/>
                  </a:cubicBezTo>
                  <a:cubicBezTo>
                    <a:pt x="23161" y="10553"/>
                    <a:pt x="23103" y="10534"/>
                    <a:pt x="23083" y="10475"/>
                  </a:cubicBezTo>
                  <a:cubicBezTo>
                    <a:pt x="23064" y="10436"/>
                    <a:pt x="22986" y="10397"/>
                    <a:pt x="22868" y="10339"/>
                  </a:cubicBezTo>
                  <a:cubicBezTo>
                    <a:pt x="22732" y="10261"/>
                    <a:pt x="22517" y="10163"/>
                    <a:pt x="22478" y="9949"/>
                  </a:cubicBezTo>
                  <a:cubicBezTo>
                    <a:pt x="22459" y="9871"/>
                    <a:pt x="22459" y="9773"/>
                    <a:pt x="22498" y="9695"/>
                  </a:cubicBezTo>
                  <a:cubicBezTo>
                    <a:pt x="22537" y="9519"/>
                    <a:pt x="22693" y="9363"/>
                    <a:pt x="22908" y="9188"/>
                  </a:cubicBezTo>
                  <a:cubicBezTo>
                    <a:pt x="23005" y="9110"/>
                    <a:pt x="23025" y="9032"/>
                    <a:pt x="23064" y="9012"/>
                  </a:cubicBezTo>
                  <a:cubicBezTo>
                    <a:pt x="23064" y="8993"/>
                    <a:pt x="23083" y="8973"/>
                    <a:pt x="23064" y="8934"/>
                  </a:cubicBezTo>
                  <a:cubicBezTo>
                    <a:pt x="23064" y="8875"/>
                    <a:pt x="22986" y="8797"/>
                    <a:pt x="22868" y="8680"/>
                  </a:cubicBezTo>
                  <a:cubicBezTo>
                    <a:pt x="22615" y="8427"/>
                    <a:pt x="22498" y="8115"/>
                    <a:pt x="22498" y="7802"/>
                  </a:cubicBezTo>
                  <a:cubicBezTo>
                    <a:pt x="22498" y="7568"/>
                    <a:pt x="22576" y="7354"/>
                    <a:pt x="22712" y="7158"/>
                  </a:cubicBezTo>
                  <a:cubicBezTo>
                    <a:pt x="22986" y="6768"/>
                    <a:pt x="23571" y="6554"/>
                    <a:pt x="23981" y="6397"/>
                  </a:cubicBezTo>
                  <a:cubicBezTo>
                    <a:pt x="24039" y="6378"/>
                    <a:pt x="24078" y="6378"/>
                    <a:pt x="24137" y="6358"/>
                  </a:cubicBezTo>
                  <a:cubicBezTo>
                    <a:pt x="24201" y="6326"/>
                    <a:pt x="24260" y="6312"/>
                    <a:pt x="24316" y="6312"/>
                  </a:cubicBezTo>
                  <a:close/>
                  <a:moveTo>
                    <a:pt x="34907" y="21363"/>
                  </a:moveTo>
                  <a:cubicBezTo>
                    <a:pt x="34888" y="21382"/>
                    <a:pt x="34829" y="21402"/>
                    <a:pt x="34790" y="21461"/>
                  </a:cubicBezTo>
                  <a:cubicBezTo>
                    <a:pt x="34712" y="21519"/>
                    <a:pt x="34654" y="21597"/>
                    <a:pt x="34615" y="21656"/>
                  </a:cubicBezTo>
                  <a:cubicBezTo>
                    <a:pt x="34595" y="21948"/>
                    <a:pt x="34654" y="22241"/>
                    <a:pt x="34693" y="22553"/>
                  </a:cubicBezTo>
                  <a:cubicBezTo>
                    <a:pt x="34693" y="22592"/>
                    <a:pt x="34712" y="22651"/>
                    <a:pt x="34712" y="22729"/>
                  </a:cubicBezTo>
                  <a:cubicBezTo>
                    <a:pt x="34907" y="22631"/>
                    <a:pt x="34985" y="22553"/>
                    <a:pt x="35180" y="22456"/>
                  </a:cubicBezTo>
                  <a:cubicBezTo>
                    <a:pt x="35258" y="22085"/>
                    <a:pt x="35239" y="21792"/>
                    <a:pt x="35141" y="21597"/>
                  </a:cubicBezTo>
                  <a:cubicBezTo>
                    <a:pt x="35083" y="21500"/>
                    <a:pt x="35005" y="21422"/>
                    <a:pt x="34907" y="21363"/>
                  </a:cubicBezTo>
                  <a:close/>
                  <a:moveTo>
                    <a:pt x="21932" y="28895"/>
                  </a:moveTo>
                  <a:cubicBezTo>
                    <a:pt x="21815" y="28895"/>
                    <a:pt x="21776" y="28895"/>
                    <a:pt x="21776" y="28914"/>
                  </a:cubicBezTo>
                  <a:cubicBezTo>
                    <a:pt x="21776" y="28934"/>
                    <a:pt x="21776" y="28953"/>
                    <a:pt x="21795" y="29090"/>
                  </a:cubicBezTo>
                  <a:cubicBezTo>
                    <a:pt x="21795" y="29148"/>
                    <a:pt x="21834" y="29304"/>
                    <a:pt x="21795" y="29421"/>
                  </a:cubicBezTo>
                  <a:cubicBezTo>
                    <a:pt x="21620" y="29929"/>
                    <a:pt x="21405" y="30455"/>
                    <a:pt x="20820" y="30768"/>
                  </a:cubicBezTo>
                  <a:cubicBezTo>
                    <a:pt x="20722" y="30807"/>
                    <a:pt x="20644" y="30885"/>
                    <a:pt x="20625" y="30943"/>
                  </a:cubicBezTo>
                  <a:lnTo>
                    <a:pt x="20547" y="31080"/>
                  </a:lnTo>
                  <a:lnTo>
                    <a:pt x="20547" y="31255"/>
                  </a:lnTo>
                  <a:cubicBezTo>
                    <a:pt x="20566" y="31333"/>
                    <a:pt x="20605" y="31392"/>
                    <a:pt x="20664" y="31470"/>
                  </a:cubicBezTo>
                  <a:lnTo>
                    <a:pt x="20703" y="31490"/>
                  </a:lnTo>
                  <a:cubicBezTo>
                    <a:pt x="20859" y="31685"/>
                    <a:pt x="21034" y="31880"/>
                    <a:pt x="21073" y="32153"/>
                  </a:cubicBezTo>
                  <a:cubicBezTo>
                    <a:pt x="21132" y="32348"/>
                    <a:pt x="21112" y="32543"/>
                    <a:pt x="21034" y="32816"/>
                  </a:cubicBezTo>
                  <a:cubicBezTo>
                    <a:pt x="20976" y="32992"/>
                    <a:pt x="21054" y="33226"/>
                    <a:pt x="21171" y="33441"/>
                  </a:cubicBezTo>
                  <a:cubicBezTo>
                    <a:pt x="21269" y="33616"/>
                    <a:pt x="21366" y="33733"/>
                    <a:pt x="21444" y="33792"/>
                  </a:cubicBezTo>
                  <a:lnTo>
                    <a:pt x="21464" y="33792"/>
                  </a:lnTo>
                  <a:cubicBezTo>
                    <a:pt x="21502" y="33794"/>
                    <a:pt x="21540" y="33795"/>
                    <a:pt x="21576" y="33795"/>
                  </a:cubicBezTo>
                  <a:cubicBezTo>
                    <a:pt x="21886" y="33795"/>
                    <a:pt x="22104" y="33723"/>
                    <a:pt x="22244" y="33636"/>
                  </a:cubicBezTo>
                  <a:cubicBezTo>
                    <a:pt x="22342" y="33499"/>
                    <a:pt x="22478" y="33304"/>
                    <a:pt x="22556" y="33090"/>
                  </a:cubicBezTo>
                  <a:cubicBezTo>
                    <a:pt x="22693" y="32582"/>
                    <a:pt x="22654" y="31899"/>
                    <a:pt x="22595" y="31138"/>
                  </a:cubicBezTo>
                  <a:cubicBezTo>
                    <a:pt x="22556" y="30553"/>
                    <a:pt x="22517" y="29909"/>
                    <a:pt x="22595" y="29421"/>
                  </a:cubicBezTo>
                  <a:lnTo>
                    <a:pt x="22595" y="29324"/>
                  </a:lnTo>
                  <a:cubicBezTo>
                    <a:pt x="22576" y="29246"/>
                    <a:pt x="22517" y="29187"/>
                    <a:pt x="22459" y="29109"/>
                  </a:cubicBezTo>
                  <a:cubicBezTo>
                    <a:pt x="22322" y="28992"/>
                    <a:pt x="22127" y="28895"/>
                    <a:pt x="21932" y="28895"/>
                  </a:cubicBezTo>
                  <a:close/>
                  <a:moveTo>
                    <a:pt x="20973" y="0"/>
                  </a:moveTo>
                  <a:cubicBezTo>
                    <a:pt x="19527" y="0"/>
                    <a:pt x="17657" y="874"/>
                    <a:pt x="16156" y="1598"/>
                  </a:cubicBezTo>
                  <a:cubicBezTo>
                    <a:pt x="15688" y="1812"/>
                    <a:pt x="15278" y="2027"/>
                    <a:pt x="14927" y="2183"/>
                  </a:cubicBezTo>
                  <a:cubicBezTo>
                    <a:pt x="14888" y="2202"/>
                    <a:pt x="14810" y="2300"/>
                    <a:pt x="14674" y="2495"/>
                  </a:cubicBezTo>
                  <a:cubicBezTo>
                    <a:pt x="14927" y="2417"/>
                    <a:pt x="15142" y="2398"/>
                    <a:pt x="15278" y="2378"/>
                  </a:cubicBezTo>
                  <a:cubicBezTo>
                    <a:pt x="15376" y="2378"/>
                    <a:pt x="15474" y="2398"/>
                    <a:pt x="15552" y="2456"/>
                  </a:cubicBezTo>
                  <a:cubicBezTo>
                    <a:pt x="15591" y="2495"/>
                    <a:pt x="15610" y="2554"/>
                    <a:pt x="15610" y="2593"/>
                  </a:cubicBezTo>
                  <a:cubicBezTo>
                    <a:pt x="15610" y="2651"/>
                    <a:pt x="15610" y="2710"/>
                    <a:pt x="15591" y="2749"/>
                  </a:cubicBezTo>
                  <a:cubicBezTo>
                    <a:pt x="15552" y="2905"/>
                    <a:pt x="15376" y="3100"/>
                    <a:pt x="15220" y="3276"/>
                  </a:cubicBezTo>
                  <a:cubicBezTo>
                    <a:pt x="15278" y="3256"/>
                    <a:pt x="15356" y="3237"/>
                    <a:pt x="15395" y="3198"/>
                  </a:cubicBezTo>
                  <a:cubicBezTo>
                    <a:pt x="15844" y="3002"/>
                    <a:pt x="16195" y="2651"/>
                    <a:pt x="16625" y="2261"/>
                  </a:cubicBezTo>
                  <a:cubicBezTo>
                    <a:pt x="17093" y="1812"/>
                    <a:pt x="17620" y="1324"/>
                    <a:pt x="18283" y="1090"/>
                  </a:cubicBezTo>
                  <a:cubicBezTo>
                    <a:pt x="18501" y="1001"/>
                    <a:pt x="18744" y="953"/>
                    <a:pt x="19013" y="953"/>
                  </a:cubicBezTo>
                  <a:cubicBezTo>
                    <a:pt x="19153" y="953"/>
                    <a:pt x="19300" y="966"/>
                    <a:pt x="19454" y="993"/>
                  </a:cubicBezTo>
                  <a:cubicBezTo>
                    <a:pt x="19512" y="1012"/>
                    <a:pt x="19571" y="1051"/>
                    <a:pt x="19571" y="1129"/>
                  </a:cubicBezTo>
                  <a:cubicBezTo>
                    <a:pt x="19571" y="1207"/>
                    <a:pt x="19512" y="1285"/>
                    <a:pt x="19454" y="1324"/>
                  </a:cubicBezTo>
                  <a:cubicBezTo>
                    <a:pt x="19064" y="1500"/>
                    <a:pt x="18869" y="1598"/>
                    <a:pt x="18498" y="1793"/>
                  </a:cubicBezTo>
                  <a:cubicBezTo>
                    <a:pt x="19025" y="1988"/>
                    <a:pt x="19298" y="2085"/>
                    <a:pt x="19844" y="2300"/>
                  </a:cubicBezTo>
                  <a:cubicBezTo>
                    <a:pt x="19903" y="2320"/>
                    <a:pt x="19961" y="2417"/>
                    <a:pt x="19903" y="2515"/>
                  </a:cubicBezTo>
                  <a:cubicBezTo>
                    <a:pt x="19868" y="2584"/>
                    <a:pt x="19786" y="2654"/>
                    <a:pt x="19699" y="2654"/>
                  </a:cubicBezTo>
                  <a:cubicBezTo>
                    <a:pt x="19689" y="2654"/>
                    <a:pt x="19679" y="2653"/>
                    <a:pt x="19669" y="2651"/>
                  </a:cubicBezTo>
                  <a:cubicBezTo>
                    <a:pt x="19473" y="2612"/>
                    <a:pt x="19283" y="2593"/>
                    <a:pt x="19105" y="2593"/>
                  </a:cubicBezTo>
                  <a:cubicBezTo>
                    <a:pt x="18927" y="2593"/>
                    <a:pt x="18761" y="2612"/>
                    <a:pt x="18615" y="2651"/>
                  </a:cubicBezTo>
                  <a:cubicBezTo>
                    <a:pt x="18108" y="2768"/>
                    <a:pt x="17717" y="3041"/>
                    <a:pt x="17308" y="3295"/>
                  </a:cubicBezTo>
                  <a:cubicBezTo>
                    <a:pt x="16859" y="3588"/>
                    <a:pt x="16391" y="3939"/>
                    <a:pt x="15805" y="3978"/>
                  </a:cubicBezTo>
                  <a:cubicBezTo>
                    <a:pt x="15474" y="4017"/>
                    <a:pt x="15103" y="4134"/>
                    <a:pt x="14732" y="4232"/>
                  </a:cubicBezTo>
                  <a:lnTo>
                    <a:pt x="14225" y="4368"/>
                  </a:lnTo>
                  <a:cubicBezTo>
                    <a:pt x="14213" y="4380"/>
                    <a:pt x="14199" y="4385"/>
                    <a:pt x="14184" y="4385"/>
                  </a:cubicBezTo>
                  <a:cubicBezTo>
                    <a:pt x="14151" y="4385"/>
                    <a:pt x="14115" y="4362"/>
                    <a:pt x="14088" y="4349"/>
                  </a:cubicBezTo>
                  <a:cubicBezTo>
                    <a:pt x="14030" y="4329"/>
                    <a:pt x="14030" y="4271"/>
                    <a:pt x="14030" y="4232"/>
                  </a:cubicBezTo>
                  <a:cubicBezTo>
                    <a:pt x="14030" y="4017"/>
                    <a:pt x="14049" y="3880"/>
                    <a:pt x="14049" y="3822"/>
                  </a:cubicBezTo>
                  <a:lnTo>
                    <a:pt x="14049" y="3822"/>
                  </a:lnTo>
                  <a:cubicBezTo>
                    <a:pt x="13854" y="3919"/>
                    <a:pt x="13542" y="4076"/>
                    <a:pt x="13054" y="4310"/>
                  </a:cubicBezTo>
                  <a:cubicBezTo>
                    <a:pt x="12644" y="4524"/>
                    <a:pt x="12098" y="4798"/>
                    <a:pt x="11415" y="5149"/>
                  </a:cubicBezTo>
                  <a:cubicBezTo>
                    <a:pt x="11389" y="5175"/>
                    <a:pt x="11358" y="5186"/>
                    <a:pt x="11327" y="5186"/>
                  </a:cubicBezTo>
                  <a:cubicBezTo>
                    <a:pt x="11290" y="5186"/>
                    <a:pt x="11252" y="5170"/>
                    <a:pt x="11220" y="5149"/>
                  </a:cubicBezTo>
                  <a:cubicBezTo>
                    <a:pt x="11181" y="5110"/>
                    <a:pt x="11161" y="5032"/>
                    <a:pt x="11200" y="4993"/>
                  </a:cubicBezTo>
                  <a:cubicBezTo>
                    <a:pt x="11298" y="4758"/>
                    <a:pt x="11435" y="4524"/>
                    <a:pt x="11552" y="4271"/>
                  </a:cubicBezTo>
                  <a:cubicBezTo>
                    <a:pt x="11747" y="3880"/>
                    <a:pt x="11883" y="3568"/>
                    <a:pt x="11942" y="3432"/>
                  </a:cubicBezTo>
                  <a:cubicBezTo>
                    <a:pt x="11766" y="3334"/>
                    <a:pt x="11688" y="3334"/>
                    <a:pt x="11649" y="3334"/>
                  </a:cubicBezTo>
                  <a:lnTo>
                    <a:pt x="11610" y="3334"/>
                  </a:lnTo>
                  <a:cubicBezTo>
                    <a:pt x="11571" y="3373"/>
                    <a:pt x="11513" y="3490"/>
                    <a:pt x="11454" y="3744"/>
                  </a:cubicBezTo>
                  <a:cubicBezTo>
                    <a:pt x="11396" y="3919"/>
                    <a:pt x="11357" y="4134"/>
                    <a:pt x="11220" y="4310"/>
                  </a:cubicBezTo>
                  <a:cubicBezTo>
                    <a:pt x="11181" y="4368"/>
                    <a:pt x="11083" y="4466"/>
                    <a:pt x="10966" y="4524"/>
                  </a:cubicBezTo>
                  <a:cubicBezTo>
                    <a:pt x="10886" y="4547"/>
                    <a:pt x="10806" y="4557"/>
                    <a:pt x="10730" y="4557"/>
                  </a:cubicBezTo>
                  <a:cubicBezTo>
                    <a:pt x="10676" y="4557"/>
                    <a:pt x="10625" y="4552"/>
                    <a:pt x="10576" y="4544"/>
                  </a:cubicBezTo>
                  <a:cubicBezTo>
                    <a:pt x="10498" y="4524"/>
                    <a:pt x="10439" y="4466"/>
                    <a:pt x="10479" y="4407"/>
                  </a:cubicBezTo>
                  <a:cubicBezTo>
                    <a:pt x="10498" y="4251"/>
                    <a:pt x="10518" y="4115"/>
                    <a:pt x="10518" y="4017"/>
                  </a:cubicBezTo>
                  <a:cubicBezTo>
                    <a:pt x="10537" y="3841"/>
                    <a:pt x="10576" y="3763"/>
                    <a:pt x="10576" y="3724"/>
                  </a:cubicBezTo>
                  <a:lnTo>
                    <a:pt x="10557" y="3724"/>
                  </a:lnTo>
                  <a:cubicBezTo>
                    <a:pt x="10420" y="3841"/>
                    <a:pt x="10205" y="3959"/>
                    <a:pt x="10088" y="4017"/>
                  </a:cubicBezTo>
                  <a:cubicBezTo>
                    <a:pt x="9893" y="4115"/>
                    <a:pt x="9796" y="4154"/>
                    <a:pt x="9737" y="4212"/>
                  </a:cubicBezTo>
                  <a:cubicBezTo>
                    <a:pt x="9737" y="4212"/>
                    <a:pt x="9757" y="4232"/>
                    <a:pt x="9757" y="4251"/>
                  </a:cubicBezTo>
                  <a:cubicBezTo>
                    <a:pt x="9835" y="4329"/>
                    <a:pt x="9952" y="4407"/>
                    <a:pt x="10205" y="4524"/>
                  </a:cubicBezTo>
                  <a:cubicBezTo>
                    <a:pt x="10244" y="4544"/>
                    <a:pt x="10322" y="4563"/>
                    <a:pt x="10342" y="4622"/>
                  </a:cubicBezTo>
                  <a:cubicBezTo>
                    <a:pt x="10381" y="4641"/>
                    <a:pt x="10400" y="4700"/>
                    <a:pt x="10400" y="4758"/>
                  </a:cubicBezTo>
                  <a:cubicBezTo>
                    <a:pt x="10400" y="4817"/>
                    <a:pt x="10342" y="4895"/>
                    <a:pt x="10322" y="4915"/>
                  </a:cubicBezTo>
                  <a:cubicBezTo>
                    <a:pt x="10225" y="5012"/>
                    <a:pt x="10088" y="5032"/>
                    <a:pt x="10010" y="5051"/>
                  </a:cubicBezTo>
                  <a:cubicBezTo>
                    <a:pt x="9893" y="5110"/>
                    <a:pt x="9757" y="5129"/>
                    <a:pt x="9718" y="5188"/>
                  </a:cubicBezTo>
                  <a:cubicBezTo>
                    <a:pt x="9698" y="5188"/>
                    <a:pt x="9698" y="5207"/>
                    <a:pt x="9698" y="5207"/>
                  </a:cubicBezTo>
                  <a:cubicBezTo>
                    <a:pt x="9715" y="5213"/>
                    <a:pt x="9736" y="5215"/>
                    <a:pt x="9761" y="5215"/>
                  </a:cubicBezTo>
                  <a:cubicBezTo>
                    <a:pt x="9822" y="5215"/>
                    <a:pt x="9911" y="5202"/>
                    <a:pt x="10049" y="5188"/>
                  </a:cubicBezTo>
                  <a:cubicBezTo>
                    <a:pt x="10158" y="5161"/>
                    <a:pt x="10295" y="5124"/>
                    <a:pt x="10434" y="5124"/>
                  </a:cubicBezTo>
                  <a:cubicBezTo>
                    <a:pt x="10495" y="5124"/>
                    <a:pt x="10556" y="5131"/>
                    <a:pt x="10615" y="5149"/>
                  </a:cubicBezTo>
                  <a:cubicBezTo>
                    <a:pt x="10732" y="5207"/>
                    <a:pt x="10810" y="5285"/>
                    <a:pt x="10869" y="5402"/>
                  </a:cubicBezTo>
                  <a:cubicBezTo>
                    <a:pt x="10888" y="5441"/>
                    <a:pt x="10888" y="5500"/>
                    <a:pt x="10830" y="5578"/>
                  </a:cubicBezTo>
                  <a:cubicBezTo>
                    <a:pt x="10810" y="5617"/>
                    <a:pt x="10732" y="5676"/>
                    <a:pt x="10693" y="5695"/>
                  </a:cubicBezTo>
                  <a:cubicBezTo>
                    <a:pt x="10498" y="5734"/>
                    <a:pt x="10322" y="5773"/>
                    <a:pt x="10186" y="5812"/>
                  </a:cubicBezTo>
                  <a:cubicBezTo>
                    <a:pt x="9639" y="5929"/>
                    <a:pt x="9444" y="6007"/>
                    <a:pt x="9347" y="6085"/>
                  </a:cubicBezTo>
                  <a:cubicBezTo>
                    <a:pt x="9308" y="6124"/>
                    <a:pt x="9269" y="6202"/>
                    <a:pt x="9230" y="6378"/>
                  </a:cubicBezTo>
                  <a:cubicBezTo>
                    <a:pt x="9152" y="6749"/>
                    <a:pt x="8918" y="7139"/>
                    <a:pt x="8644" y="7432"/>
                  </a:cubicBezTo>
                  <a:cubicBezTo>
                    <a:pt x="8469" y="7627"/>
                    <a:pt x="8254" y="7763"/>
                    <a:pt x="8040" y="7861"/>
                  </a:cubicBezTo>
                  <a:cubicBezTo>
                    <a:pt x="7937" y="7905"/>
                    <a:pt x="7846" y="7927"/>
                    <a:pt x="7757" y="7927"/>
                  </a:cubicBezTo>
                  <a:cubicBezTo>
                    <a:pt x="7727" y="7927"/>
                    <a:pt x="7698" y="7924"/>
                    <a:pt x="7669" y="7919"/>
                  </a:cubicBezTo>
                  <a:cubicBezTo>
                    <a:pt x="7583" y="7902"/>
                    <a:pt x="7504" y="7895"/>
                    <a:pt x="7431" y="7895"/>
                  </a:cubicBezTo>
                  <a:cubicBezTo>
                    <a:pt x="7254" y="7895"/>
                    <a:pt x="7110" y="7937"/>
                    <a:pt x="6986" y="7978"/>
                  </a:cubicBezTo>
                  <a:cubicBezTo>
                    <a:pt x="6713" y="8115"/>
                    <a:pt x="6537" y="8368"/>
                    <a:pt x="6322" y="8700"/>
                  </a:cubicBezTo>
                  <a:cubicBezTo>
                    <a:pt x="6186" y="8914"/>
                    <a:pt x="6010" y="9149"/>
                    <a:pt x="5796" y="9344"/>
                  </a:cubicBezTo>
                  <a:cubicBezTo>
                    <a:pt x="5542" y="9578"/>
                    <a:pt x="5347" y="9773"/>
                    <a:pt x="5308" y="9968"/>
                  </a:cubicBezTo>
                  <a:cubicBezTo>
                    <a:pt x="5269" y="10066"/>
                    <a:pt x="5269" y="10202"/>
                    <a:pt x="5405" y="10358"/>
                  </a:cubicBezTo>
                  <a:cubicBezTo>
                    <a:pt x="5444" y="10417"/>
                    <a:pt x="5523" y="10475"/>
                    <a:pt x="5562" y="10495"/>
                  </a:cubicBezTo>
                  <a:cubicBezTo>
                    <a:pt x="5594" y="10500"/>
                    <a:pt x="5625" y="10502"/>
                    <a:pt x="5657" y="10502"/>
                  </a:cubicBezTo>
                  <a:cubicBezTo>
                    <a:pt x="5759" y="10502"/>
                    <a:pt x="5866" y="10477"/>
                    <a:pt x="6030" y="10417"/>
                  </a:cubicBezTo>
                  <a:cubicBezTo>
                    <a:pt x="6127" y="10397"/>
                    <a:pt x="6283" y="10358"/>
                    <a:pt x="6401" y="10319"/>
                  </a:cubicBezTo>
                  <a:cubicBezTo>
                    <a:pt x="6596" y="10300"/>
                    <a:pt x="6732" y="10261"/>
                    <a:pt x="6869" y="10163"/>
                  </a:cubicBezTo>
                  <a:cubicBezTo>
                    <a:pt x="7103" y="10007"/>
                    <a:pt x="7279" y="9734"/>
                    <a:pt x="7513" y="9422"/>
                  </a:cubicBezTo>
                  <a:cubicBezTo>
                    <a:pt x="7786" y="9051"/>
                    <a:pt x="8079" y="8622"/>
                    <a:pt x="8625" y="8310"/>
                  </a:cubicBezTo>
                  <a:cubicBezTo>
                    <a:pt x="8976" y="8115"/>
                    <a:pt x="9425" y="7958"/>
                    <a:pt x="10010" y="7919"/>
                  </a:cubicBezTo>
                  <a:cubicBezTo>
                    <a:pt x="10064" y="7913"/>
                    <a:pt x="10116" y="7909"/>
                    <a:pt x="10167" y="7909"/>
                  </a:cubicBezTo>
                  <a:cubicBezTo>
                    <a:pt x="10414" y="7909"/>
                    <a:pt x="10632" y="7985"/>
                    <a:pt x="10810" y="8115"/>
                  </a:cubicBezTo>
                  <a:cubicBezTo>
                    <a:pt x="11278" y="8427"/>
                    <a:pt x="11493" y="9012"/>
                    <a:pt x="11649" y="9539"/>
                  </a:cubicBezTo>
                  <a:cubicBezTo>
                    <a:pt x="11649" y="9578"/>
                    <a:pt x="11669" y="9597"/>
                    <a:pt x="11669" y="9636"/>
                  </a:cubicBezTo>
                  <a:cubicBezTo>
                    <a:pt x="11669" y="9695"/>
                    <a:pt x="11688" y="9714"/>
                    <a:pt x="11688" y="9734"/>
                  </a:cubicBezTo>
                  <a:cubicBezTo>
                    <a:pt x="11708" y="9714"/>
                    <a:pt x="11747" y="9714"/>
                    <a:pt x="11766" y="9675"/>
                  </a:cubicBezTo>
                  <a:cubicBezTo>
                    <a:pt x="11942" y="9519"/>
                    <a:pt x="12039" y="9402"/>
                    <a:pt x="12078" y="9305"/>
                  </a:cubicBezTo>
                  <a:cubicBezTo>
                    <a:pt x="12098" y="9246"/>
                    <a:pt x="12098" y="9207"/>
                    <a:pt x="12098" y="9149"/>
                  </a:cubicBezTo>
                  <a:cubicBezTo>
                    <a:pt x="12078" y="9032"/>
                    <a:pt x="11981" y="8914"/>
                    <a:pt x="11844" y="8739"/>
                  </a:cubicBezTo>
                  <a:cubicBezTo>
                    <a:pt x="11688" y="8563"/>
                    <a:pt x="11474" y="8349"/>
                    <a:pt x="11493" y="8036"/>
                  </a:cubicBezTo>
                  <a:cubicBezTo>
                    <a:pt x="11493" y="7978"/>
                    <a:pt x="11493" y="7919"/>
                    <a:pt x="11474" y="7822"/>
                  </a:cubicBezTo>
                  <a:cubicBezTo>
                    <a:pt x="11474" y="7763"/>
                    <a:pt x="11454" y="7744"/>
                    <a:pt x="11454" y="7685"/>
                  </a:cubicBezTo>
                  <a:cubicBezTo>
                    <a:pt x="11454" y="7646"/>
                    <a:pt x="11454" y="7568"/>
                    <a:pt x="11493" y="7529"/>
                  </a:cubicBezTo>
                  <a:cubicBezTo>
                    <a:pt x="11552" y="7471"/>
                    <a:pt x="11591" y="7451"/>
                    <a:pt x="11649" y="7451"/>
                  </a:cubicBezTo>
                  <a:cubicBezTo>
                    <a:pt x="11805" y="7451"/>
                    <a:pt x="11942" y="7432"/>
                    <a:pt x="12157" y="7432"/>
                  </a:cubicBezTo>
                  <a:cubicBezTo>
                    <a:pt x="12227" y="7416"/>
                    <a:pt x="12279" y="7407"/>
                    <a:pt x="12321" y="7407"/>
                  </a:cubicBezTo>
                  <a:cubicBezTo>
                    <a:pt x="12440" y="7407"/>
                    <a:pt x="12470" y="7488"/>
                    <a:pt x="12586" y="7763"/>
                  </a:cubicBezTo>
                  <a:cubicBezTo>
                    <a:pt x="12722" y="8036"/>
                    <a:pt x="12937" y="8563"/>
                    <a:pt x="13542" y="9500"/>
                  </a:cubicBezTo>
                  <a:cubicBezTo>
                    <a:pt x="13600" y="9383"/>
                    <a:pt x="13659" y="9227"/>
                    <a:pt x="13756" y="9110"/>
                  </a:cubicBezTo>
                  <a:cubicBezTo>
                    <a:pt x="13835" y="9012"/>
                    <a:pt x="13913" y="8914"/>
                    <a:pt x="13991" y="8797"/>
                  </a:cubicBezTo>
                  <a:cubicBezTo>
                    <a:pt x="14127" y="8544"/>
                    <a:pt x="14322" y="8251"/>
                    <a:pt x="14654" y="8056"/>
                  </a:cubicBezTo>
                  <a:cubicBezTo>
                    <a:pt x="14791" y="7958"/>
                    <a:pt x="14966" y="7919"/>
                    <a:pt x="15181" y="7880"/>
                  </a:cubicBezTo>
                  <a:cubicBezTo>
                    <a:pt x="15395" y="7880"/>
                    <a:pt x="15571" y="7919"/>
                    <a:pt x="15688" y="7978"/>
                  </a:cubicBezTo>
                  <a:cubicBezTo>
                    <a:pt x="15786" y="8056"/>
                    <a:pt x="15864" y="8154"/>
                    <a:pt x="15922" y="8251"/>
                  </a:cubicBezTo>
                  <a:cubicBezTo>
                    <a:pt x="15922" y="8232"/>
                    <a:pt x="15942" y="8173"/>
                    <a:pt x="15942" y="8154"/>
                  </a:cubicBezTo>
                  <a:cubicBezTo>
                    <a:pt x="16313" y="7588"/>
                    <a:pt x="16488" y="7334"/>
                    <a:pt x="16898" y="6788"/>
                  </a:cubicBezTo>
                  <a:cubicBezTo>
                    <a:pt x="16917" y="6749"/>
                    <a:pt x="16956" y="6710"/>
                    <a:pt x="17015" y="6690"/>
                  </a:cubicBezTo>
                  <a:cubicBezTo>
                    <a:pt x="17026" y="6684"/>
                    <a:pt x="17039" y="6682"/>
                    <a:pt x="17053" y="6682"/>
                  </a:cubicBezTo>
                  <a:cubicBezTo>
                    <a:pt x="17087" y="6682"/>
                    <a:pt x="17124" y="6696"/>
                    <a:pt x="17152" y="6710"/>
                  </a:cubicBezTo>
                  <a:lnTo>
                    <a:pt x="17308" y="6710"/>
                  </a:lnTo>
                  <a:cubicBezTo>
                    <a:pt x="17327" y="6710"/>
                    <a:pt x="17360" y="6708"/>
                    <a:pt x="17399" y="6708"/>
                  </a:cubicBezTo>
                  <a:cubicBezTo>
                    <a:pt x="17477" y="6708"/>
                    <a:pt x="17581" y="6716"/>
                    <a:pt x="17659" y="6768"/>
                  </a:cubicBezTo>
                  <a:cubicBezTo>
                    <a:pt x="17717" y="6788"/>
                    <a:pt x="17776" y="6846"/>
                    <a:pt x="17795" y="6905"/>
                  </a:cubicBezTo>
                  <a:cubicBezTo>
                    <a:pt x="17815" y="6983"/>
                    <a:pt x="17815" y="7061"/>
                    <a:pt x="17815" y="7158"/>
                  </a:cubicBezTo>
                  <a:cubicBezTo>
                    <a:pt x="17912" y="7197"/>
                    <a:pt x="18049" y="7256"/>
                    <a:pt x="18186" y="7256"/>
                  </a:cubicBezTo>
                  <a:cubicBezTo>
                    <a:pt x="18225" y="7256"/>
                    <a:pt x="18244" y="7256"/>
                    <a:pt x="18283" y="7236"/>
                  </a:cubicBezTo>
                  <a:cubicBezTo>
                    <a:pt x="18303" y="7236"/>
                    <a:pt x="18303" y="7197"/>
                    <a:pt x="18322" y="7197"/>
                  </a:cubicBezTo>
                  <a:cubicBezTo>
                    <a:pt x="18322" y="7197"/>
                    <a:pt x="18342" y="7178"/>
                    <a:pt x="18342" y="7158"/>
                  </a:cubicBezTo>
                  <a:cubicBezTo>
                    <a:pt x="18381" y="7139"/>
                    <a:pt x="18400" y="7080"/>
                    <a:pt x="18400" y="6983"/>
                  </a:cubicBezTo>
                  <a:cubicBezTo>
                    <a:pt x="18420" y="6846"/>
                    <a:pt x="18478" y="6710"/>
                    <a:pt x="18576" y="6612"/>
                  </a:cubicBezTo>
                  <a:cubicBezTo>
                    <a:pt x="18751" y="6417"/>
                    <a:pt x="19005" y="6319"/>
                    <a:pt x="19200" y="6261"/>
                  </a:cubicBezTo>
                  <a:cubicBezTo>
                    <a:pt x="19395" y="6183"/>
                    <a:pt x="19571" y="6124"/>
                    <a:pt x="19708" y="6027"/>
                  </a:cubicBezTo>
                  <a:cubicBezTo>
                    <a:pt x="19747" y="6007"/>
                    <a:pt x="19791" y="5997"/>
                    <a:pt x="19832" y="5997"/>
                  </a:cubicBezTo>
                  <a:cubicBezTo>
                    <a:pt x="19873" y="5997"/>
                    <a:pt x="19912" y="6007"/>
                    <a:pt x="19942" y="6027"/>
                  </a:cubicBezTo>
                  <a:cubicBezTo>
                    <a:pt x="19981" y="6085"/>
                    <a:pt x="20000" y="6163"/>
                    <a:pt x="19961" y="6222"/>
                  </a:cubicBezTo>
                  <a:cubicBezTo>
                    <a:pt x="19883" y="6378"/>
                    <a:pt x="19786" y="6495"/>
                    <a:pt x="19688" y="6612"/>
                  </a:cubicBezTo>
                  <a:cubicBezTo>
                    <a:pt x="19512" y="6866"/>
                    <a:pt x="19415" y="7002"/>
                    <a:pt x="19454" y="7080"/>
                  </a:cubicBezTo>
                  <a:cubicBezTo>
                    <a:pt x="19454" y="7100"/>
                    <a:pt x="19454" y="7100"/>
                    <a:pt x="19473" y="7139"/>
                  </a:cubicBezTo>
                  <a:cubicBezTo>
                    <a:pt x="19512" y="7178"/>
                    <a:pt x="19649" y="7236"/>
                    <a:pt x="19961" y="7256"/>
                  </a:cubicBezTo>
                  <a:cubicBezTo>
                    <a:pt x="20059" y="7256"/>
                    <a:pt x="20156" y="7295"/>
                    <a:pt x="20234" y="7354"/>
                  </a:cubicBezTo>
                  <a:cubicBezTo>
                    <a:pt x="20351" y="7432"/>
                    <a:pt x="20449" y="7529"/>
                    <a:pt x="20488" y="7646"/>
                  </a:cubicBezTo>
                  <a:cubicBezTo>
                    <a:pt x="20566" y="7763"/>
                    <a:pt x="20625" y="7919"/>
                    <a:pt x="20586" y="8056"/>
                  </a:cubicBezTo>
                  <a:cubicBezTo>
                    <a:pt x="20586" y="8173"/>
                    <a:pt x="20566" y="8290"/>
                    <a:pt x="20488" y="8407"/>
                  </a:cubicBezTo>
                  <a:cubicBezTo>
                    <a:pt x="20390" y="8583"/>
                    <a:pt x="20273" y="8719"/>
                    <a:pt x="20098" y="8797"/>
                  </a:cubicBezTo>
                  <a:cubicBezTo>
                    <a:pt x="19983" y="8849"/>
                    <a:pt x="19857" y="8868"/>
                    <a:pt x="19726" y="8868"/>
                  </a:cubicBezTo>
                  <a:cubicBezTo>
                    <a:pt x="19457" y="8868"/>
                    <a:pt x="19164" y="8785"/>
                    <a:pt x="18888" y="8719"/>
                  </a:cubicBezTo>
                  <a:cubicBezTo>
                    <a:pt x="18501" y="8607"/>
                    <a:pt x="18066" y="8495"/>
                    <a:pt x="17589" y="8495"/>
                  </a:cubicBezTo>
                  <a:cubicBezTo>
                    <a:pt x="17320" y="8495"/>
                    <a:pt x="17037" y="8530"/>
                    <a:pt x="16742" y="8622"/>
                  </a:cubicBezTo>
                  <a:cubicBezTo>
                    <a:pt x="16664" y="8641"/>
                    <a:pt x="16625" y="8641"/>
                    <a:pt x="16566" y="8641"/>
                  </a:cubicBezTo>
                  <a:cubicBezTo>
                    <a:pt x="16430" y="8641"/>
                    <a:pt x="16254" y="8544"/>
                    <a:pt x="16137" y="8466"/>
                  </a:cubicBezTo>
                  <a:cubicBezTo>
                    <a:pt x="16059" y="8427"/>
                    <a:pt x="15981" y="8407"/>
                    <a:pt x="15903" y="8368"/>
                  </a:cubicBezTo>
                  <a:cubicBezTo>
                    <a:pt x="15887" y="8368"/>
                    <a:pt x="15871" y="8355"/>
                    <a:pt x="15866" y="8340"/>
                  </a:cubicBezTo>
                  <a:lnTo>
                    <a:pt x="15866" y="8340"/>
                  </a:lnTo>
                  <a:cubicBezTo>
                    <a:pt x="15901" y="8553"/>
                    <a:pt x="15863" y="8820"/>
                    <a:pt x="15844" y="9012"/>
                  </a:cubicBezTo>
                  <a:lnTo>
                    <a:pt x="15844" y="9090"/>
                  </a:lnTo>
                  <a:cubicBezTo>
                    <a:pt x="15805" y="9305"/>
                    <a:pt x="15844" y="9500"/>
                    <a:pt x="15883" y="9636"/>
                  </a:cubicBezTo>
                  <a:cubicBezTo>
                    <a:pt x="15981" y="9929"/>
                    <a:pt x="16234" y="10105"/>
                    <a:pt x="16527" y="10319"/>
                  </a:cubicBezTo>
                  <a:cubicBezTo>
                    <a:pt x="16625" y="10397"/>
                    <a:pt x="16742" y="10495"/>
                    <a:pt x="16839" y="10593"/>
                  </a:cubicBezTo>
                  <a:cubicBezTo>
                    <a:pt x="16859" y="10612"/>
                    <a:pt x="16878" y="10612"/>
                    <a:pt x="16878" y="10612"/>
                  </a:cubicBezTo>
                  <a:cubicBezTo>
                    <a:pt x="16956" y="10612"/>
                    <a:pt x="17054" y="10573"/>
                    <a:pt x="17230" y="10475"/>
                  </a:cubicBezTo>
                  <a:cubicBezTo>
                    <a:pt x="17308" y="10417"/>
                    <a:pt x="17444" y="10319"/>
                    <a:pt x="17561" y="10319"/>
                  </a:cubicBezTo>
                  <a:cubicBezTo>
                    <a:pt x="17620" y="10319"/>
                    <a:pt x="17659" y="10319"/>
                    <a:pt x="17698" y="10358"/>
                  </a:cubicBezTo>
                  <a:cubicBezTo>
                    <a:pt x="17737" y="10378"/>
                    <a:pt x="17756" y="10417"/>
                    <a:pt x="17756" y="10456"/>
                  </a:cubicBezTo>
                  <a:cubicBezTo>
                    <a:pt x="17795" y="10514"/>
                    <a:pt x="17795" y="10593"/>
                    <a:pt x="17795" y="10671"/>
                  </a:cubicBezTo>
                  <a:cubicBezTo>
                    <a:pt x="17717" y="11295"/>
                    <a:pt x="17054" y="11978"/>
                    <a:pt x="16625" y="12446"/>
                  </a:cubicBezTo>
                  <a:cubicBezTo>
                    <a:pt x="16488" y="12563"/>
                    <a:pt x="16352" y="12661"/>
                    <a:pt x="16195" y="12719"/>
                  </a:cubicBezTo>
                  <a:cubicBezTo>
                    <a:pt x="16106" y="12746"/>
                    <a:pt x="16013" y="12756"/>
                    <a:pt x="15922" y="12756"/>
                  </a:cubicBezTo>
                  <a:cubicBezTo>
                    <a:pt x="15675" y="12756"/>
                    <a:pt x="15435" y="12679"/>
                    <a:pt x="15278" y="12622"/>
                  </a:cubicBezTo>
                  <a:cubicBezTo>
                    <a:pt x="15083" y="12563"/>
                    <a:pt x="15005" y="12544"/>
                    <a:pt x="14966" y="12544"/>
                  </a:cubicBezTo>
                  <a:cubicBezTo>
                    <a:pt x="14615" y="12797"/>
                    <a:pt x="14244" y="12914"/>
                    <a:pt x="13932" y="12914"/>
                  </a:cubicBezTo>
                  <a:cubicBezTo>
                    <a:pt x="13464" y="12914"/>
                    <a:pt x="13074" y="12719"/>
                    <a:pt x="12820" y="12446"/>
                  </a:cubicBezTo>
                  <a:cubicBezTo>
                    <a:pt x="12644" y="12310"/>
                    <a:pt x="12488" y="12231"/>
                    <a:pt x="12391" y="12231"/>
                  </a:cubicBezTo>
                  <a:cubicBezTo>
                    <a:pt x="12332" y="12231"/>
                    <a:pt x="12235" y="12231"/>
                    <a:pt x="12176" y="12271"/>
                  </a:cubicBezTo>
                  <a:cubicBezTo>
                    <a:pt x="12000" y="12349"/>
                    <a:pt x="11864" y="12544"/>
                    <a:pt x="11766" y="12719"/>
                  </a:cubicBezTo>
                  <a:cubicBezTo>
                    <a:pt x="11669" y="12914"/>
                    <a:pt x="11552" y="13090"/>
                    <a:pt x="11415" y="13188"/>
                  </a:cubicBezTo>
                  <a:cubicBezTo>
                    <a:pt x="11357" y="13246"/>
                    <a:pt x="11259" y="13285"/>
                    <a:pt x="11181" y="13305"/>
                  </a:cubicBezTo>
                  <a:cubicBezTo>
                    <a:pt x="11146" y="13311"/>
                    <a:pt x="11112" y="13314"/>
                    <a:pt x="11079" y="13314"/>
                  </a:cubicBezTo>
                  <a:cubicBezTo>
                    <a:pt x="10905" y="13314"/>
                    <a:pt x="10749" y="13240"/>
                    <a:pt x="10635" y="13207"/>
                  </a:cubicBezTo>
                  <a:cubicBezTo>
                    <a:pt x="10537" y="13149"/>
                    <a:pt x="10479" y="13129"/>
                    <a:pt x="10400" y="13129"/>
                  </a:cubicBezTo>
                  <a:cubicBezTo>
                    <a:pt x="10342" y="13129"/>
                    <a:pt x="10303" y="13110"/>
                    <a:pt x="10283" y="13051"/>
                  </a:cubicBezTo>
                  <a:cubicBezTo>
                    <a:pt x="10244" y="13012"/>
                    <a:pt x="10244" y="12953"/>
                    <a:pt x="10283" y="12914"/>
                  </a:cubicBezTo>
                  <a:cubicBezTo>
                    <a:pt x="10303" y="12836"/>
                    <a:pt x="10303" y="12797"/>
                    <a:pt x="10303" y="12739"/>
                  </a:cubicBezTo>
                  <a:cubicBezTo>
                    <a:pt x="10244" y="12622"/>
                    <a:pt x="10030" y="12524"/>
                    <a:pt x="9718" y="12407"/>
                  </a:cubicBezTo>
                  <a:cubicBezTo>
                    <a:pt x="9444" y="12310"/>
                    <a:pt x="9054" y="12173"/>
                    <a:pt x="8937" y="11919"/>
                  </a:cubicBezTo>
                  <a:cubicBezTo>
                    <a:pt x="8879" y="11822"/>
                    <a:pt x="8879" y="11685"/>
                    <a:pt x="8937" y="11568"/>
                  </a:cubicBezTo>
                  <a:cubicBezTo>
                    <a:pt x="9015" y="11373"/>
                    <a:pt x="9152" y="11139"/>
                    <a:pt x="9444" y="10866"/>
                  </a:cubicBezTo>
                  <a:lnTo>
                    <a:pt x="9444" y="10866"/>
                  </a:lnTo>
                  <a:cubicBezTo>
                    <a:pt x="9015" y="10905"/>
                    <a:pt x="8566" y="10944"/>
                    <a:pt x="8098" y="10944"/>
                  </a:cubicBezTo>
                  <a:cubicBezTo>
                    <a:pt x="7064" y="10983"/>
                    <a:pt x="6049" y="11041"/>
                    <a:pt x="5171" y="11529"/>
                  </a:cubicBezTo>
                  <a:cubicBezTo>
                    <a:pt x="4781" y="11744"/>
                    <a:pt x="4430" y="12036"/>
                    <a:pt x="4098" y="12466"/>
                  </a:cubicBezTo>
                  <a:cubicBezTo>
                    <a:pt x="3591" y="13149"/>
                    <a:pt x="3084" y="13714"/>
                    <a:pt x="2576" y="14261"/>
                  </a:cubicBezTo>
                  <a:cubicBezTo>
                    <a:pt x="2440" y="14378"/>
                    <a:pt x="2323" y="14495"/>
                    <a:pt x="2225" y="14612"/>
                  </a:cubicBezTo>
                  <a:cubicBezTo>
                    <a:pt x="1464" y="15451"/>
                    <a:pt x="840" y="16270"/>
                    <a:pt x="449" y="17441"/>
                  </a:cubicBezTo>
                  <a:cubicBezTo>
                    <a:pt x="352" y="17734"/>
                    <a:pt x="254" y="18085"/>
                    <a:pt x="196" y="18456"/>
                  </a:cubicBezTo>
                  <a:cubicBezTo>
                    <a:pt x="1" y="19529"/>
                    <a:pt x="40" y="20895"/>
                    <a:pt x="352" y="22670"/>
                  </a:cubicBezTo>
                  <a:cubicBezTo>
                    <a:pt x="430" y="23002"/>
                    <a:pt x="547" y="23295"/>
                    <a:pt x="762" y="23548"/>
                  </a:cubicBezTo>
                  <a:cubicBezTo>
                    <a:pt x="976" y="23841"/>
                    <a:pt x="1308" y="24056"/>
                    <a:pt x="1620" y="24212"/>
                  </a:cubicBezTo>
                  <a:cubicBezTo>
                    <a:pt x="1865" y="24313"/>
                    <a:pt x="2142" y="24371"/>
                    <a:pt x="2427" y="24371"/>
                  </a:cubicBezTo>
                  <a:cubicBezTo>
                    <a:pt x="2528" y="24371"/>
                    <a:pt x="2630" y="24364"/>
                    <a:pt x="2732" y="24348"/>
                  </a:cubicBezTo>
                  <a:cubicBezTo>
                    <a:pt x="3025" y="24309"/>
                    <a:pt x="3318" y="24212"/>
                    <a:pt x="3591" y="24017"/>
                  </a:cubicBezTo>
                  <a:cubicBezTo>
                    <a:pt x="3949" y="23748"/>
                    <a:pt x="4275" y="23643"/>
                    <a:pt x="4553" y="23643"/>
                  </a:cubicBezTo>
                  <a:cubicBezTo>
                    <a:pt x="4577" y="23643"/>
                    <a:pt x="4601" y="23644"/>
                    <a:pt x="4625" y="23646"/>
                  </a:cubicBezTo>
                  <a:cubicBezTo>
                    <a:pt x="5074" y="23685"/>
                    <a:pt x="5347" y="24056"/>
                    <a:pt x="5562" y="24368"/>
                  </a:cubicBezTo>
                  <a:cubicBezTo>
                    <a:pt x="5757" y="24641"/>
                    <a:pt x="5932" y="24856"/>
                    <a:pt x="6147" y="24934"/>
                  </a:cubicBezTo>
                  <a:cubicBezTo>
                    <a:pt x="6214" y="24947"/>
                    <a:pt x="6282" y="24970"/>
                    <a:pt x="6349" y="24970"/>
                  </a:cubicBezTo>
                  <a:cubicBezTo>
                    <a:pt x="6379" y="24970"/>
                    <a:pt x="6409" y="24965"/>
                    <a:pt x="6440" y="24953"/>
                  </a:cubicBezTo>
                  <a:cubicBezTo>
                    <a:pt x="6498" y="24953"/>
                    <a:pt x="6537" y="24953"/>
                    <a:pt x="6576" y="24992"/>
                  </a:cubicBezTo>
                  <a:cubicBezTo>
                    <a:pt x="6596" y="25012"/>
                    <a:pt x="6615" y="25051"/>
                    <a:pt x="6615" y="25109"/>
                  </a:cubicBezTo>
                  <a:cubicBezTo>
                    <a:pt x="6518" y="26417"/>
                    <a:pt x="7005" y="27548"/>
                    <a:pt x="7552" y="28699"/>
                  </a:cubicBezTo>
                  <a:cubicBezTo>
                    <a:pt x="8079" y="29890"/>
                    <a:pt x="8664" y="31138"/>
                    <a:pt x="8625" y="32660"/>
                  </a:cubicBezTo>
                  <a:cubicBezTo>
                    <a:pt x="8586" y="33616"/>
                    <a:pt x="9405" y="34553"/>
                    <a:pt x="10244" y="35529"/>
                  </a:cubicBezTo>
                  <a:cubicBezTo>
                    <a:pt x="10635" y="35958"/>
                    <a:pt x="11025" y="36407"/>
                    <a:pt x="11357" y="36855"/>
                  </a:cubicBezTo>
                  <a:cubicBezTo>
                    <a:pt x="11903" y="37675"/>
                    <a:pt x="12430" y="38397"/>
                    <a:pt x="13171" y="38592"/>
                  </a:cubicBezTo>
                  <a:cubicBezTo>
                    <a:pt x="13306" y="38626"/>
                    <a:pt x="13458" y="38645"/>
                    <a:pt x="13624" y="38645"/>
                  </a:cubicBezTo>
                  <a:cubicBezTo>
                    <a:pt x="13936" y="38645"/>
                    <a:pt x="14298" y="38575"/>
                    <a:pt x="14693" y="38397"/>
                  </a:cubicBezTo>
                  <a:cubicBezTo>
                    <a:pt x="14791" y="38358"/>
                    <a:pt x="14869" y="38319"/>
                    <a:pt x="14966" y="38299"/>
                  </a:cubicBezTo>
                  <a:cubicBezTo>
                    <a:pt x="15028" y="38306"/>
                    <a:pt x="15085" y="38309"/>
                    <a:pt x="15139" y="38309"/>
                  </a:cubicBezTo>
                  <a:cubicBezTo>
                    <a:pt x="15407" y="38309"/>
                    <a:pt x="15581" y="38228"/>
                    <a:pt x="15727" y="38065"/>
                  </a:cubicBezTo>
                  <a:cubicBezTo>
                    <a:pt x="15766" y="38006"/>
                    <a:pt x="15786" y="37967"/>
                    <a:pt x="15844" y="37909"/>
                  </a:cubicBezTo>
                  <a:cubicBezTo>
                    <a:pt x="16469" y="37167"/>
                    <a:pt x="17054" y="36446"/>
                    <a:pt x="17054" y="35704"/>
                  </a:cubicBezTo>
                  <a:cubicBezTo>
                    <a:pt x="17054" y="35275"/>
                    <a:pt x="16898" y="34826"/>
                    <a:pt x="16410" y="34280"/>
                  </a:cubicBezTo>
                  <a:cubicBezTo>
                    <a:pt x="16371" y="34260"/>
                    <a:pt x="16352" y="34202"/>
                    <a:pt x="16352" y="34163"/>
                  </a:cubicBezTo>
                  <a:cubicBezTo>
                    <a:pt x="16352" y="34104"/>
                    <a:pt x="16352" y="34065"/>
                    <a:pt x="16371" y="34007"/>
                  </a:cubicBezTo>
                  <a:cubicBezTo>
                    <a:pt x="16391" y="33948"/>
                    <a:pt x="16469" y="33890"/>
                    <a:pt x="16527" y="33850"/>
                  </a:cubicBezTo>
                  <a:cubicBezTo>
                    <a:pt x="16625" y="33753"/>
                    <a:pt x="16781" y="33655"/>
                    <a:pt x="16976" y="33558"/>
                  </a:cubicBezTo>
                  <a:cubicBezTo>
                    <a:pt x="17464" y="33265"/>
                    <a:pt x="18108" y="32875"/>
                    <a:pt x="18478" y="32329"/>
                  </a:cubicBezTo>
                  <a:cubicBezTo>
                    <a:pt x="18615" y="32094"/>
                    <a:pt x="18712" y="31821"/>
                    <a:pt x="18712" y="31509"/>
                  </a:cubicBezTo>
                  <a:cubicBezTo>
                    <a:pt x="18712" y="31119"/>
                    <a:pt x="18576" y="30651"/>
                    <a:pt x="18186" y="30085"/>
                  </a:cubicBezTo>
                  <a:cubicBezTo>
                    <a:pt x="18049" y="29890"/>
                    <a:pt x="18030" y="29616"/>
                    <a:pt x="18010" y="29402"/>
                  </a:cubicBezTo>
                  <a:cubicBezTo>
                    <a:pt x="17991" y="29207"/>
                    <a:pt x="17991" y="29070"/>
                    <a:pt x="17912" y="28973"/>
                  </a:cubicBezTo>
                  <a:cubicBezTo>
                    <a:pt x="17893" y="28934"/>
                    <a:pt x="17893" y="28914"/>
                    <a:pt x="17854" y="28914"/>
                  </a:cubicBezTo>
                  <a:cubicBezTo>
                    <a:pt x="17620" y="28719"/>
                    <a:pt x="17444" y="28524"/>
                    <a:pt x="17405" y="28329"/>
                  </a:cubicBezTo>
                  <a:cubicBezTo>
                    <a:pt x="17366" y="28212"/>
                    <a:pt x="17366" y="28095"/>
                    <a:pt x="17405" y="27997"/>
                  </a:cubicBezTo>
                  <a:cubicBezTo>
                    <a:pt x="17503" y="27724"/>
                    <a:pt x="17795" y="27529"/>
                    <a:pt x="17952" y="27392"/>
                  </a:cubicBezTo>
                  <a:cubicBezTo>
                    <a:pt x="18108" y="27295"/>
                    <a:pt x="18205" y="27236"/>
                    <a:pt x="18244" y="27177"/>
                  </a:cubicBezTo>
                  <a:cubicBezTo>
                    <a:pt x="18791" y="26534"/>
                    <a:pt x="19278" y="25987"/>
                    <a:pt x="19688" y="25499"/>
                  </a:cubicBezTo>
                  <a:cubicBezTo>
                    <a:pt x="22439" y="22378"/>
                    <a:pt x="22439" y="22417"/>
                    <a:pt x="22966" y="21012"/>
                  </a:cubicBezTo>
                  <a:cubicBezTo>
                    <a:pt x="23005" y="20856"/>
                    <a:pt x="23083" y="20661"/>
                    <a:pt x="23161" y="20465"/>
                  </a:cubicBezTo>
                  <a:lnTo>
                    <a:pt x="23161" y="20465"/>
                  </a:lnTo>
                  <a:cubicBezTo>
                    <a:pt x="21600" y="21031"/>
                    <a:pt x="21171" y="21246"/>
                    <a:pt x="20976" y="21343"/>
                  </a:cubicBezTo>
                  <a:cubicBezTo>
                    <a:pt x="20839" y="21422"/>
                    <a:pt x="20781" y="21441"/>
                    <a:pt x="20566" y="21500"/>
                  </a:cubicBezTo>
                  <a:cubicBezTo>
                    <a:pt x="20508" y="21516"/>
                    <a:pt x="20433" y="21522"/>
                    <a:pt x="20357" y="21522"/>
                  </a:cubicBezTo>
                  <a:cubicBezTo>
                    <a:pt x="20253" y="21522"/>
                    <a:pt x="20146" y="21511"/>
                    <a:pt x="20078" y="21500"/>
                  </a:cubicBezTo>
                  <a:cubicBezTo>
                    <a:pt x="19981" y="21480"/>
                    <a:pt x="19883" y="21441"/>
                    <a:pt x="19805" y="21422"/>
                  </a:cubicBezTo>
                  <a:cubicBezTo>
                    <a:pt x="19786" y="21422"/>
                    <a:pt x="19766" y="21402"/>
                    <a:pt x="19766" y="21382"/>
                  </a:cubicBezTo>
                  <a:cubicBezTo>
                    <a:pt x="19766" y="21382"/>
                    <a:pt x="19747" y="21343"/>
                    <a:pt x="19708" y="21304"/>
                  </a:cubicBezTo>
                  <a:lnTo>
                    <a:pt x="19708" y="21226"/>
                  </a:lnTo>
                  <a:cubicBezTo>
                    <a:pt x="19747" y="21012"/>
                    <a:pt x="19688" y="20836"/>
                    <a:pt x="19610" y="20719"/>
                  </a:cubicBezTo>
                  <a:cubicBezTo>
                    <a:pt x="19473" y="20446"/>
                    <a:pt x="19161" y="20270"/>
                    <a:pt x="18791" y="20075"/>
                  </a:cubicBezTo>
                  <a:cubicBezTo>
                    <a:pt x="18400" y="19880"/>
                    <a:pt x="17932" y="19665"/>
                    <a:pt x="17698" y="19197"/>
                  </a:cubicBezTo>
                  <a:cubicBezTo>
                    <a:pt x="17542" y="18963"/>
                    <a:pt x="17444" y="18651"/>
                    <a:pt x="17464" y="18222"/>
                  </a:cubicBezTo>
                  <a:cubicBezTo>
                    <a:pt x="17503" y="17675"/>
                    <a:pt x="17152" y="17090"/>
                    <a:pt x="16761" y="16368"/>
                  </a:cubicBezTo>
                  <a:cubicBezTo>
                    <a:pt x="16352" y="15646"/>
                    <a:pt x="15864" y="14788"/>
                    <a:pt x="15864" y="13812"/>
                  </a:cubicBezTo>
                  <a:cubicBezTo>
                    <a:pt x="15864" y="13773"/>
                    <a:pt x="15883" y="13695"/>
                    <a:pt x="15942" y="13675"/>
                  </a:cubicBezTo>
                  <a:cubicBezTo>
                    <a:pt x="15967" y="13638"/>
                    <a:pt x="16007" y="13625"/>
                    <a:pt x="16043" y="13625"/>
                  </a:cubicBezTo>
                  <a:cubicBezTo>
                    <a:pt x="16064" y="13625"/>
                    <a:pt x="16084" y="13629"/>
                    <a:pt x="16098" y="13636"/>
                  </a:cubicBezTo>
                  <a:cubicBezTo>
                    <a:pt x="16195" y="13675"/>
                    <a:pt x="16274" y="13695"/>
                    <a:pt x="16371" y="13714"/>
                  </a:cubicBezTo>
                  <a:cubicBezTo>
                    <a:pt x="16586" y="13773"/>
                    <a:pt x="16859" y="13831"/>
                    <a:pt x="17054" y="14027"/>
                  </a:cubicBezTo>
                  <a:cubicBezTo>
                    <a:pt x="17152" y="14124"/>
                    <a:pt x="17230" y="14280"/>
                    <a:pt x="17269" y="14475"/>
                  </a:cubicBezTo>
                  <a:cubicBezTo>
                    <a:pt x="17503" y="15568"/>
                    <a:pt x="18088" y="16446"/>
                    <a:pt x="18693" y="17344"/>
                  </a:cubicBezTo>
                  <a:cubicBezTo>
                    <a:pt x="19259" y="18183"/>
                    <a:pt x="19844" y="19041"/>
                    <a:pt x="20137" y="20056"/>
                  </a:cubicBezTo>
                  <a:cubicBezTo>
                    <a:pt x="20137" y="20075"/>
                    <a:pt x="20156" y="20114"/>
                    <a:pt x="20176" y="20153"/>
                  </a:cubicBezTo>
                  <a:cubicBezTo>
                    <a:pt x="20234" y="20212"/>
                    <a:pt x="20332" y="20270"/>
                    <a:pt x="20430" y="20309"/>
                  </a:cubicBezTo>
                  <a:cubicBezTo>
                    <a:pt x="20498" y="20323"/>
                    <a:pt x="20567" y="20337"/>
                    <a:pt x="20623" y="20337"/>
                  </a:cubicBezTo>
                  <a:cubicBezTo>
                    <a:pt x="20646" y="20337"/>
                    <a:pt x="20666" y="20335"/>
                    <a:pt x="20683" y="20329"/>
                  </a:cubicBezTo>
                  <a:cubicBezTo>
                    <a:pt x="20742" y="20329"/>
                    <a:pt x="20820" y="20309"/>
                    <a:pt x="20859" y="20251"/>
                  </a:cubicBezTo>
                  <a:cubicBezTo>
                    <a:pt x="21327" y="19919"/>
                    <a:pt x="21854" y="19685"/>
                    <a:pt x="22342" y="19470"/>
                  </a:cubicBezTo>
                  <a:cubicBezTo>
                    <a:pt x="23005" y="19197"/>
                    <a:pt x="23610" y="18983"/>
                    <a:pt x="24137" y="18475"/>
                  </a:cubicBezTo>
                  <a:cubicBezTo>
                    <a:pt x="24254" y="18358"/>
                    <a:pt x="24390" y="18222"/>
                    <a:pt x="24527" y="18085"/>
                  </a:cubicBezTo>
                  <a:cubicBezTo>
                    <a:pt x="25054" y="17578"/>
                    <a:pt x="25600" y="17090"/>
                    <a:pt x="25951" y="16466"/>
                  </a:cubicBezTo>
                  <a:cubicBezTo>
                    <a:pt x="25756" y="16348"/>
                    <a:pt x="25600" y="16134"/>
                    <a:pt x="25464" y="15939"/>
                  </a:cubicBezTo>
                  <a:cubicBezTo>
                    <a:pt x="25307" y="15685"/>
                    <a:pt x="25151" y="15490"/>
                    <a:pt x="24956" y="15431"/>
                  </a:cubicBezTo>
                  <a:cubicBezTo>
                    <a:pt x="24917" y="15412"/>
                    <a:pt x="24883" y="15402"/>
                    <a:pt x="24849" y="15402"/>
                  </a:cubicBezTo>
                  <a:cubicBezTo>
                    <a:pt x="24815" y="15402"/>
                    <a:pt x="24781" y="15412"/>
                    <a:pt x="24742" y="15431"/>
                  </a:cubicBezTo>
                  <a:cubicBezTo>
                    <a:pt x="24586" y="15451"/>
                    <a:pt x="24390" y="15568"/>
                    <a:pt x="24098" y="15822"/>
                  </a:cubicBezTo>
                  <a:cubicBezTo>
                    <a:pt x="24039" y="15880"/>
                    <a:pt x="23903" y="15939"/>
                    <a:pt x="23805" y="15939"/>
                  </a:cubicBezTo>
                  <a:cubicBezTo>
                    <a:pt x="23781" y="15944"/>
                    <a:pt x="23755" y="15946"/>
                    <a:pt x="23729" y="15946"/>
                  </a:cubicBezTo>
                  <a:cubicBezTo>
                    <a:pt x="23649" y="15946"/>
                    <a:pt x="23561" y="15924"/>
                    <a:pt x="23473" y="15880"/>
                  </a:cubicBezTo>
                  <a:cubicBezTo>
                    <a:pt x="23415" y="15861"/>
                    <a:pt x="23376" y="15822"/>
                    <a:pt x="23356" y="15763"/>
                  </a:cubicBezTo>
                  <a:cubicBezTo>
                    <a:pt x="23317" y="15724"/>
                    <a:pt x="23298" y="15646"/>
                    <a:pt x="23298" y="15568"/>
                  </a:cubicBezTo>
                  <a:cubicBezTo>
                    <a:pt x="23298" y="15431"/>
                    <a:pt x="23376" y="15275"/>
                    <a:pt x="23493" y="15100"/>
                  </a:cubicBezTo>
                  <a:lnTo>
                    <a:pt x="23493" y="14885"/>
                  </a:lnTo>
                  <a:cubicBezTo>
                    <a:pt x="23254" y="15004"/>
                    <a:pt x="23039" y="15055"/>
                    <a:pt x="22863" y="15055"/>
                  </a:cubicBezTo>
                  <a:cubicBezTo>
                    <a:pt x="22809" y="15055"/>
                    <a:pt x="22758" y="15050"/>
                    <a:pt x="22712" y="15041"/>
                  </a:cubicBezTo>
                  <a:cubicBezTo>
                    <a:pt x="22595" y="15002"/>
                    <a:pt x="22498" y="14963"/>
                    <a:pt x="22420" y="14885"/>
                  </a:cubicBezTo>
                  <a:cubicBezTo>
                    <a:pt x="22225" y="14690"/>
                    <a:pt x="22205" y="14378"/>
                    <a:pt x="22205" y="14124"/>
                  </a:cubicBezTo>
                  <a:cubicBezTo>
                    <a:pt x="22186" y="13812"/>
                    <a:pt x="22166" y="13617"/>
                    <a:pt x="22029" y="13539"/>
                  </a:cubicBezTo>
                  <a:lnTo>
                    <a:pt x="22010" y="13519"/>
                  </a:lnTo>
                  <a:cubicBezTo>
                    <a:pt x="22010" y="13519"/>
                    <a:pt x="22010" y="13500"/>
                    <a:pt x="21990" y="13500"/>
                  </a:cubicBezTo>
                  <a:cubicBezTo>
                    <a:pt x="21971" y="13441"/>
                    <a:pt x="21971" y="13402"/>
                    <a:pt x="21971" y="13383"/>
                  </a:cubicBezTo>
                  <a:cubicBezTo>
                    <a:pt x="21971" y="13305"/>
                    <a:pt x="22029" y="13188"/>
                    <a:pt x="22088" y="13110"/>
                  </a:cubicBezTo>
                  <a:cubicBezTo>
                    <a:pt x="22127" y="13031"/>
                    <a:pt x="22205" y="12895"/>
                    <a:pt x="22303" y="12836"/>
                  </a:cubicBezTo>
                  <a:cubicBezTo>
                    <a:pt x="22322" y="12817"/>
                    <a:pt x="22381" y="12817"/>
                    <a:pt x="22420" y="12797"/>
                  </a:cubicBezTo>
                  <a:cubicBezTo>
                    <a:pt x="22595" y="12797"/>
                    <a:pt x="22849" y="12817"/>
                    <a:pt x="23005" y="12914"/>
                  </a:cubicBezTo>
                  <a:cubicBezTo>
                    <a:pt x="23064" y="12934"/>
                    <a:pt x="23142" y="13012"/>
                    <a:pt x="23161" y="13090"/>
                  </a:cubicBezTo>
                  <a:cubicBezTo>
                    <a:pt x="23395" y="13695"/>
                    <a:pt x="23844" y="14105"/>
                    <a:pt x="24332" y="14358"/>
                  </a:cubicBezTo>
                  <a:cubicBezTo>
                    <a:pt x="24891" y="14632"/>
                    <a:pt x="25538" y="14723"/>
                    <a:pt x="26150" y="14723"/>
                  </a:cubicBezTo>
                  <a:cubicBezTo>
                    <a:pt x="26499" y="14723"/>
                    <a:pt x="26837" y="14693"/>
                    <a:pt x="27142" y="14651"/>
                  </a:cubicBezTo>
                  <a:cubicBezTo>
                    <a:pt x="27456" y="14597"/>
                    <a:pt x="27746" y="14571"/>
                    <a:pt x="28013" y="14571"/>
                  </a:cubicBezTo>
                  <a:cubicBezTo>
                    <a:pt x="28525" y="14571"/>
                    <a:pt x="28955" y="14667"/>
                    <a:pt x="29327" y="14846"/>
                  </a:cubicBezTo>
                  <a:cubicBezTo>
                    <a:pt x="29971" y="15139"/>
                    <a:pt x="30381" y="15666"/>
                    <a:pt x="30751" y="16348"/>
                  </a:cubicBezTo>
                  <a:lnTo>
                    <a:pt x="30751" y="16368"/>
                  </a:lnTo>
                  <a:cubicBezTo>
                    <a:pt x="30790" y="16446"/>
                    <a:pt x="30810" y="16485"/>
                    <a:pt x="30868" y="16505"/>
                  </a:cubicBezTo>
                  <a:cubicBezTo>
                    <a:pt x="30910" y="16521"/>
                    <a:pt x="30958" y="16527"/>
                    <a:pt x="31014" y="16527"/>
                  </a:cubicBezTo>
                  <a:cubicBezTo>
                    <a:pt x="31092" y="16527"/>
                    <a:pt x="31185" y="16516"/>
                    <a:pt x="31298" y="16505"/>
                  </a:cubicBezTo>
                  <a:cubicBezTo>
                    <a:pt x="31365" y="16491"/>
                    <a:pt x="31460" y="16468"/>
                    <a:pt x="31551" y="16468"/>
                  </a:cubicBezTo>
                  <a:cubicBezTo>
                    <a:pt x="31592" y="16468"/>
                    <a:pt x="31632" y="16473"/>
                    <a:pt x="31668" y="16485"/>
                  </a:cubicBezTo>
                  <a:cubicBezTo>
                    <a:pt x="31727" y="16505"/>
                    <a:pt x="31785" y="16524"/>
                    <a:pt x="31844" y="16602"/>
                  </a:cubicBezTo>
                  <a:cubicBezTo>
                    <a:pt x="31883" y="16661"/>
                    <a:pt x="31922" y="16778"/>
                    <a:pt x="31883" y="16836"/>
                  </a:cubicBezTo>
                  <a:cubicBezTo>
                    <a:pt x="31824" y="17890"/>
                    <a:pt x="32273" y="18729"/>
                    <a:pt x="32800" y="19568"/>
                  </a:cubicBezTo>
                  <a:cubicBezTo>
                    <a:pt x="33093" y="20036"/>
                    <a:pt x="33346" y="20543"/>
                    <a:pt x="33541" y="21090"/>
                  </a:cubicBezTo>
                  <a:cubicBezTo>
                    <a:pt x="33580" y="21168"/>
                    <a:pt x="33600" y="21207"/>
                    <a:pt x="33600" y="21207"/>
                  </a:cubicBezTo>
                  <a:cubicBezTo>
                    <a:pt x="33619" y="21207"/>
                    <a:pt x="33639" y="21187"/>
                    <a:pt x="33737" y="21109"/>
                  </a:cubicBezTo>
                  <a:cubicBezTo>
                    <a:pt x="33776" y="21090"/>
                    <a:pt x="33795" y="21051"/>
                    <a:pt x="33834" y="21051"/>
                  </a:cubicBezTo>
                  <a:cubicBezTo>
                    <a:pt x="33990" y="20953"/>
                    <a:pt x="34107" y="20836"/>
                    <a:pt x="34205" y="20700"/>
                  </a:cubicBezTo>
                  <a:cubicBezTo>
                    <a:pt x="34400" y="20407"/>
                    <a:pt x="34458" y="20056"/>
                    <a:pt x="34517" y="19665"/>
                  </a:cubicBezTo>
                  <a:cubicBezTo>
                    <a:pt x="34615" y="19139"/>
                    <a:pt x="34712" y="18514"/>
                    <a:pt x="35278" y="18085"/>
                  </a:cubicBezTo>
                  <a:lnTo>
                    <a:pt x="35649" y="17792"/>
                  </a:lnTo>
                  <a:cubicBezTo>
                    <a:pt x="36371" y="17226"/>
                    <a:pt x="37093" y="16700"/>
                    <a:pt x="37385" y="15783"/>
                  </a:cubicBezTo>
                  <a:cubicBezTo>
                    <a:pt x="37385" y="15763"/>
                    <a:pt x="37405" y="15744"/>
                    <a:pt x="37424" y="15724"/>
                  </a:cubicBezTo>
                  <a:cubicBezTo>
                    <a:pt x="37444" y="15685"/>
                    <a:pt x="37483" y="15666"/>
                    <a:pt x="37502" y="15666"/>
                  </a:cubicBezTo>
                  <a:cubicBezTo>
                    <a:pt x="37541" y="15646"/>
                    <a:pt x="37619" y="15627"/>
                    <a:pt x="37678" y="15627"/>
                  </a:cubicBezTo>
                  <a:cubicBezTo>
                    <a:pt x="37750" y="15614"/>
                    <a:pt x="37847" y="15606"/>
                    <a:pt x="37958" y="15606"/>
                  </a:cubicBezTo>
                  <a:cubicBezTo>
                    <a:pt x="38206" y="15606"/>
                    <a:pt x="38526" y="15648"/>
                    <a:pt x="38810" y="15783"/>
                  </a:cubicBezTo>
                  <a:cubicBezTo>
                    <a:pt x="38985" y="15861"/>
                    <a:pt x="39141" y="15978"/>
                    <a:pt x="39278" y="16134"/>
                  </a:cubicBezTo>
                  <a:cubicBezTo>
                    <a:pt x="39141" y="15392"/>
                    <a:pt x="38946" y="14670"/>
                    <a:pt x="38712" y="13968"/>
                  </a:cubicBezTo>
                  <a:cubicBezTo>
                    <a:pt x="37932" y="11451"/>
                    <a:pt x="36663" y="9032"/>
                    <a:pt x="34946" y="6866"/>
                  </a:cubicBezTo>
                  <a:cubicBezTo>
                    <a:pt x="33112" y="4622"/>
                    <a:pt x="30927" y="2807"/>
                    <a:pt x="28546" y="1520"/>
                  </a:cubicBezTo>
                  <a:cubicBezTo>
                    <a:pt x="27883" y="1149"/>
                    <a:pt x="27200" y="837"/>
                    <a:pt x="26517" y="544"/>
                  </a:cubicBezTo>
                  <a:cubicBezTo>
                    <a:pt x="25815" y="720"/>
                    <a:pt x="24976" y="817"/>
                    <a:pt x="24293" y="837"/>
                  </a:cubicBezTo>
                  <a:cubicBezTo>
                    <a:pt x="24193" y="839"/>
                    <a:pt x="24094" y="841"/>
                    <a:pt x="23996" y="841"/>
                  </a:cubicBezTo>
                  <a:cubicBezTo>
                    <a:pt x="23385" y="841"/>
                    <a:pt x="22828" y="779"/>
                    <a:pt x="22576" y="544"/>
                  </a:cubicBezTo>
                  <a:cubicBezTo>
                    <a:pt x="22225" y="232"/>
                    <a:pt x="21815" y="56"/>
                    <a:pt x="21308" y="17"/>
                  </a:cubicBezTo>
                  <a:cubicBezTo>
                    <a:pt x="21199" y="6"/>
                    <a:pt x="21087" y="0"/>
                    <a:pt x="2097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4"/>
            <p:cNvSpPr/>
            <p:nvPr/>
          </p:nvSpPr>
          <p:spPr>
            <a:xfrm>
              <a:off x="5106566" y="1154180"/>
              <a:ext cx="2413471" cy="2344193"/>
            </a:xfrm>
            <a:custGeom>
              <a:avLst/>
              <a:gdLst/>
              <a:ahLst/>
              <a:cxnLst/>
              <a:rect l="l" t="t" r="r" b="b"/>
              <a:pathLst>
                <a:path w="37659" h="36578" extrusionOk="0">
                  <a:moveTo>
                    <a:pt x="19747" y="0"/>
                  </a:moveTo>
                  <a:lnTo>
                    <a:pt x="19688" y="293"/>
                  </a:lnTo>
                  <a:cubicBezTo>
                    <a:pt x="20176" y="625"/>
                    <a:pt x="20235" y="1347"/>
                    <a:pt x="19805" y="1952"/>
                  </a:cubicBezTo>
                  <a:cubicBezTo>
                    <a:pt x="19468" y="2390"/>
                    <a:pt x="18911" y="2654"/>
                    <a:pt x="18388" y="2654"/>
                  </a:cubicBezTo>
                  <a:cubicBezTo>
                    <a:pt x="18307" y="2654"/>
                    <a:pt x="18226" y="2648"/>
                    <a:pt x="18147" y="2634"/>
                  </a:cubicBezTo>
                  <a:cubicBezTo>
                    <a:pt x="18047" y="2611"/>
                    <a:pt x="17963" y="2604"/>
                    <a:pt x="17891" y="2604"/>
                  </a:cubicBezTo>
                  <a:cubicBezTo>
                    <a:pt x="17780" y="2604"/>
                    <a:pt x="17699" y="2623"/>
                    <a:pt x="17639" y="2634"/>
                  </a:cubicBezTo>
                  <a:cubicBezTo>
                    <a:pt x="17444" y="2673"/>
                    <a:pt x="17249" y="2771"/>
                    <a:pt x="16820" y="3064"/>
                  </a:cubicBezTo>
                  <a:cubicBezTo>
                    <a:pt x="16430" y="3337"/>
                    <a:pt x="15649" y="3922"/>
                    <a:pt x="14635" y="4020"/>
                  </a:cubicBezTo>
                  <a:cubicBezTo>
                    <a:pt x="14440" y="4039"/>
                    <a:pt x="14225" y="4098"/>
                    <a:pt x="13835" y="4215"/>
                  </a:cubicBezTo>
                  <a:cubicBezTo>
                    <a:pt x="13659" y="4273"/>
                    <a:pt x="13464" y="4312"/>
                    <a:pt x="13269" y="4391"/>
                  </a:cubicBezTo>
                  <a:cubicBezTo>
                    <a:pt x="13142" y="4424"/>
                    <a:pt x="13016" y="4439"/>
                    <a:pt x="12892" y="4439"/>
                  </a:cubicBezTo>
                  <a:cubicBezTo>
                    <a:pt x="12654" y="4439"/>
                    <a:pt x="12427" y="4383"/>
                    <a:pt x="12235" y="4293"/>
                  </a:cubicBezTo>
                  <a:cubicBezTo>
                    <a:pt x="11844" y="4488"/>
                    <a:pt x="11357" y="4722"/>
                    <a:pt x="10752" y="5073"/>
                  </a:cubicBezTo>
                  <a:cubicBezTo>
                    <a:pt x="10713" y="5093"/>
                    <a:pt x="10674" y="5112"/>
                    <a:pt x="10635" y="5151"/>
                  </a:cubicBezTo>
                  <a:cubicBezTo>
                    <a:pt x="10576" y="5190"/>
                    <a:pt x="10557" y="5249"/>
                    <a:pt x="10518" y="5288"/>
                  </a:cubicBezTo>
                  <a:cubicBezTo>
                    <a:pt x="10615" y="5269"/>
                    <a:pt x="10674" y="5269"/>
                    <a:pt x="10771" y="5249"/>
                  </a:cubicBezTo>
                  <a:cubicBezTo>
                    <a:pt x="10810" y="5249"/>
                    <a:pt x="10843" y="5246"/>
                    <a:pt x="10893" y="5246"/>
                  </a:cubicBezTo>
                  <a:cubicBezTo>
                    <a:pt x="11016" y="5246"/>
                    <a:pt x="11245" y="5266"/>
                    <a:pt x="11942" y="5405"/>
                  </a:cubicBezTo>
                  <a:cubicBezTo>
                    <a:pt x="11992" y="5398"/>
                    <a:pt x="12034" y="5392"/>
                    <a:pt x="12070" y="5392"/>
                  </a:cubicBezTo>
                  <a:cubicBezTo>
                    <a:pt x="12231" y="5392"/>
                    <a:pt x="12302" y="5507"/>
                    <a:pt x="12684" y="6127"/>
                  </a:cubicBezTo>
                  <a:cubicBezTo>
                    <a:pt x="12703" y="6166"/>
                    <a:pt x="12723" y="6244"/>
                    <a:pt x="12781" y="6342"/>
                  </a:cubicBezTo>
                  <a:cubicBezTo>
                    <a:pt x="12879" y="6264"/>
                    <a:pt x="12996" y="6166"/>
                    <a:pt x="13113" y="6088"/>
                  </a:cubicBezTo>
                  <a:cubicBezTo>
                    <a:pt x="13483" y="5873"/>
                    <a:pt x="13874" y="5756"/>
                    <a:pt x="14264" y="5737"/>
                  </a:cubicBezTo>
                  <a:lnTo>
                    <a:pt x="14557" y="5737"/>
                  </a:lnTo>
                  <a:cubicBezTo>
                    <a:pt x="14674" y="5561"/>
                    <a:pt x="14752" y="5464"/>
                    <a:pt x="14869" y="5269"/>
                  </a:cubicBezTo>
                  <a:cubicBezTo>
                    <a:pt x="14966" y="5112"/>
                    <a:pt x="15103" y="4995"/>
                    <a:pt x="15220" y="4898"/>
                  </a:cubicBezTo>
                  <a:cubicBezTo>
                    <a:pt x="15526" y="4653"/>
                    <a:pt x="15879" y="4541"/>
                    <a:pt x="16205" y="4541"/>
                  </a:cubicBezTo>
                  <a:cubicBezTo>
                    <a:pt x="16296" y="4541"/>
                    <a:pt x="16384" y="4549"/>
                    <a:pt x="16469" y="4566"/>
                  </a:cubicBezTo>
                  <a:cubicBezTo>
                    <a:pt x="16586" y="4566"/>
                    <a:pt x="16820" y="4566"/>
                    <a:pt x="17054" y="4625"/>
                  </a:cubicBezTo>
                  <a:cubicBezTo>
                    <a:pt x="17464" y="4332"/>
                    <a:pt x="17874" y="4215"/>
                    <a:pt x="17932" y="4195"/>
                  </a:cubicBezTo>
                  <a:cubicBezTo>
                    <a:pt x="18049" y="4137"/>
                    <a:pt x="18069" y="4137"/>
                    <a:pt x="18088" y="4117"/>
                  </a:cubicBezTo>
                  <a:cubicBezTo>
                    <a:pt x="18373" y="3944"/>
                    <a:pt x="18690" y="3851"/>
                    <a:pt x="18986" y="3851"/>
                  </a:cubicBezTo>
                  <a:cubicBezTo>
                    <a:pt x="19257" y="3851"/>
                    <a:pt x="19512" y="3930"/>
                    <a:pt x="19708" y="4098"/>
                  </a:cubicBezTo>
                  <a:cubicBezTo>
                    <a:pt x="20098" y="4391"/>
                    <a:pt x="20196" y="4917"/>
                    <a:pt x="20000" y="5444"/>
                  </a:cubicBezTo>
                  <a:cubicBezTo>
                    <a:pt x="20137" y="5542"/>
                    <a:pt x="20293" y="5678"/>
                    <a:pt x="20391" y="5834"/>
                  </a:cubicBezTo>
                  <a:cubicBezTo>
                    <a:pt x="20469" y="5698"/>
                    <a:pt x="20527" y="5581"/>
                    <a:pt x="20625" y="5464"/>
                  </a:cubicBezTo>
                  <a:cubicBezTo>
                    <a:pt x="21249" y="4683"/>
                    <a:pt x="22322" y="4371"/>
                    <a:pt x="22576" y="4273"/>
                  </a:cubicBezTo>
                  <a:cubicBezTo>
                    <a:pt x="22635" y="4234"/>
                    <a:pt x="22674" y="4234"/>
                    <a:pt x="22732" y="4215"/>
                  </a:cubicBezTo>
                  <a:cubicBezTo>
                    <a:pt x="22930" y="4149"/>
                    <a:pt x="23172" y="4092"/>
                    <a:pt x="23423" y="4092"/>
                  </a:cubicBezTo>
                  <a:cubicBezTo>
                    <a:pt x="23543" y="4092"/>
                    <a:pt x="23665" y="4105"/>
                    <a:pt x="23786" y="4137"/>
                  </a:cubicBezTo>
                  <a:cubicBezTo>
                    <a:pt x="24176" y="4234"/>
                    <a:pt x="24410" y="4488"/>
                    <a:pt x="24527" y="4683"/>
                  </a:cubicBezTo>
                  <a:cubicBezTo>
                    <a:pt x="24761" y="4995"/>
                    <a:pt x="24800" y="5386"/>
                    <a:pt x="24800" y="5464"/>
                  </a:cubicBezTo>
                  <a:cubicBezTo>
                    <a:pt x="24820" y="5600"/>
                    <a:pt x="24878" y="5951"/>
                    <a:pt x="24683" y="6342"/>
                  </a:cubicBezTo>
                  <a:cubicBezTo>
                    <a:pt x="24625" y="6439"/>
                    <a:pt x="24586" y="6537"/>
                    <a:pt x="24508" y="6634"/>
                  </a:cubicBezTo>
                  <a:lnTo>
                    <a:pt x="24508" y="6654"/>
                  </a:lnTo>
                  <a:cubicBezTo>
                    <a:pt x="24878" y="7356"/>
                    <a:pt x="24586" y="8176"/>
                    <a:pt x="24527" y="8371"/>
                  </a:cubicBezTo>
                  <a:cubicBezTo>
                    <a:pt x="24508" y="8429"/>
                    <a:pt x="24508" y="8488"/>
                    <a:pt x="24488" y="8507"/>
                  </a:cubicBezTo>
                  <a:cubicBezTo>
                    <a:pt x="24527" y="8605"/>
                    <a:pt x="24566" y="8761"/>
                    <a:pt x="24586" y="8898"/>
                  </a:cubicBezTo>
                  <a:cubicBezTo>
                    <a:pt x="24586" y="9112"/>
                    <a:pt x="24527" y="9346"/>
                    <a:pt x="24430" y="9542"/>
                  </a:cubicBezTo>
                  <a:cubicBezTo>
                    <a:pt x="24234" y="9932"/>
                    <a:pt x="23922" y="10146"/>
                    <a:pt x="23786" y="10244"/>
                  </a:cubicBezTo>
                  <a:cubicBezTo>
                    <a:pt x="23493" y="10420"/>
                    <a:pt x="23161" y="10478"/>
                    <a:pt x="23025" y="10517"/>
                  </a:cubicBezTo>
                  <a:cubicBezTo>
                    <a:pt x="22810" y="10549"/>
                    <a:pt x="22566" y="10564"/>
                    <a:pt x="22308" y="10564"/>
                  </a:cubicBezTo>
                  <a:cubicBezTo>
                    <a:pt x="22097" y="10564"/>
                    <a:pt x="21878" y="10554"/>
                    <a:pt x="21659" y="10537"/>
                  </a:cubicBezTo>
                  <a:cubicBezTo>
                    <a:pt x="21386" y="10478"/>
                    <a:pt x="21152" y="10381"/>
                    <a:pt x="20976" y="10185"/>
                  </a:cubicBezTo>
                  <a:cubicBezTo>
                    <a:pt x="20976" y="10185"/>
                    <a:pt x="20313" y="9893"/>
                    <a:pt x="20117" y="9268"/>
                  </a:cubicBezTo>
                  <a:cubicBezTo>
                    <a:pt x="20039" y="8976"/>
                    <a:pt x="20078" y="8683"/>
                    <a:pt x="20176" y="8390"/>
                  </a:cubicBezTo>
                  <a:cubicBezTo>
                    <a:pt x="20215" y="8215"/>
                    <a:pt x="20313" y="8078"/>
                    <a:pt x="20410" y="7922"/>
                  </a:cubicBezTo>
                  <a:cubicBezTo>
                    <a:pt x="20410" y="7922"/>
                    <a:pt x="20410" y="7903"/>
                    <a:pt x="20391" y="7903"/>
                  </a:cubicBezTo>
                  <a:cubicBezTo>
                    <a:pt x="20196" y="8234"/>
                    <a:pt x="19844" y="8586"/>
                    <a:pt x="19415" y="8800"/>
                  </a:cubicBezTo>
                  <a:cubicBezTo>
                    <a:pt x="19099" y="8948"/>
                    <a:pt x="18776" y="8999"/>
                    <a:pt x="18479" y="8999"/>
                  </a:cubicBezTo>
                  <a:cubicBezTo>
                    <a:pt x="18227" y="8999"/>
                    <a:pt x="17993" y="8962"/>
                    <a:pt x="17796" y="8917"/>
                  </a:cubicBezTo>
                  <a:lnTo>
                    <a:pt x="17796" y="8917"/>
                  </a:lnTo>
                  <a:cubicBezTo>
                    <a:pt x="17932" y="9210"/>
                    <a:pt x="17893" y="9503"/>
                    <a:pt x="17874" y="9639"/>
                  </a:cubicBezTo>
                  <a:cubicBezTo>
                    <a:pt x="17757" y="10556"/>
                    <a:pt x="16996" y="11434"/>
                    <a:pt x="16566" y="11903"/>
                  </a:cubicBezTo>
                  <a:cubicBezTo>
                    <a:pt x="16625" y="11942"/>
                    <a:pt x="16722" y="12020"/>
                    <a:pt x="16800" y="12098"/>
                  </a:cubicBezTo>
                  <a:cubicBezTo>
                    <a:pt x="17054" y="12332"/>
                    <a:pt x="17191" y="12663"/>
                    <a:pt x="17249" y="12995"/>
                  </a:cubicBezTo>
                  <a:cubicBezTo>
                    <a:pt x="17405" y="13873"/>
                    <a:pt x="17874" y="14615"/>
                    <a:pt x="18518" y="15551"/>
                  </a:cubicBezTo>
                  <a:cubicBezTo>
                    <a:pt x="18947" y="16195"/>
                    <a:pt x="19454" y="16956"/>
                    <a:pt x="19805" y="17854"/>
                  </a:cubicBezTo>
                  <a:cubicBezTo>
                    <a:pt x="20196" y="17639"/>
                    <a:pt x="20586" y="17483"/>
                    <a:pt x="20898" y="17366"/>
                  </a:cubicBezTo>
                  <a:cubicBezTo>
                    <a:pt x="21581" y="17093"/>
                    <a:pt x="21971" y="16917"/>
                    <a:pt x="22264" y="16624"/>
                  </a:cubicBezTo>
                  <a:cubicBezTo>
                    <a:pt x="22420" y="16488"/>
                    <a:pt x="22556" y="16371"/>
                    <a:pt x="22674" y="16234"/>
                  </a:cubicBezTo>
                  <a:cubicBezTo>
                    <a:pt x="22830" y="16098"/>
                    <a:pt x="22966" y="15980"/>
                    <a:pt x="23103" y="15824"/>
                  </a:cubicBezTo>
                  <a:lnTo>
                    <a:pt x="23103" y="15824"/>
                  </a:lnTo>
                  <a:cubicBezTo>
                    <a:pt x="22966" y="15883"/>
                    <a:pt x="22869" y="15902"/>
                    <a:pt x="22771" y="15902"/>
                  </a:cubicBezTo>
                  <a:cubicBezTo>
                    <a:pt x="22693" y="15914"/>
                    <a:pt x="22601" y="15923"/>
                    <a:pt x="22502" y="15923"/>
                  </a:cubicBezTo>
                  <a:cubicBezTo>
                    <a:pt x="22280" y="15923"/>
                    <a:pt x="22019" y="15881"/>
                    <a:pt x="21776" y="15746"/>
                  </a:cubicBezTo>
                  <a:cubicBezTo>
                    <a:pt x="21581" y="15649"/>
                    <a:pt x="21405" y="15512"/>
                    <a:pt x="21269" y="15298"/>
                  </a:cubicBezTo>
                  <a:cubicBezTo>
                    <a:pt x="21210" y="15200"/>
                    <a:pt x="21171" y="15122"/>
                    <a:pt x="21152" y="15024"/>
                  </a:cubicBezTo>
                  <a:cubicBezTo>
                    <a:pt x="20878" y="14946"/>
                    <a:pt x="20664" y="14829"/>
                    <a:pt x="20469" y="14654"/>
                  </a:cubicBezTo>
                  <a:cubicBezTo>
                    <a:pt x="19942" y="14166"/>
                    <a:pt x="19942" y="13405"/>
                    <a:pt x="19942" y="13288"/>
                  </a:cubicBezTo>
                  <a:lnTo>
                    <a:pt x="19942" y="13171"/>
                  </a:lnTo>
                  <a:cubicBezTo>
                    <a:pt x="19922" y="13151"/>
                    <a:pt x="19903" y="13093"/>
                    <a:pt x="19883" y="13073"/>
                  </a:cubicBezTo>
                  <a:cubicBezTo>
                    <a:pt x="19786" y="12878"/>
                    <a:pt x="19727" y="12703"/>
                    <a:pt x="19727" y="12566"/>
                  </a:cubicBezTo>
                  <a:lnTo>
                    <a:pt x="19727" y="12312"/>
                  </a:lnTo>
                  <a:cubicBezTo>
                    <a:pt x="19786" y="12000"/>
                    <a:pt x="19981" y="11688"/>
                    <a:pt x="20000" y="11629"/>
                  </a:cubicBezTo>
                  <a:cubicBezTo>
                    <a:pt x="20000" y="11629"/>
                    <a:pt x="20235" y="11142"/>
                    <a:pt x="20683" y="10868"/>
                  </a:cubicBezTo>
                  <a:cubicBezTo>
                    <a:pt x="20800" y="10810"/>
                    <a:pt x="21074" y="10654"/>
                    <a:pt x="21405" y="10654"/>
                  </a:cubicBezTo>
                  <a:cubicBezTo>
                    <a:pt x="21737" y="10654"/>
                    <a:pt x="22186" y="10712"/>
                    <a:pt x="22576" y="10946"/>
                  </a:cubicBezTo>
                  <a:cubicBezTo>
                    <a:pt x="22732" y="11044"/>
                    <a:pt x="22966" y="11220"/>
                    <a:pt x="23103" y="11551"/>
                  </a:cubicBezTo>
                  <a:cubicBezTo>
                    <a:pt x="23259" y="11942"/>
                    <a:pt x="23513" y="12195"/>
                    <a:pt x="23805" y="12371"/>
                  </a:cubicBezTo>
                  <a:cubicBezTo>
                    <a:pt x="24178" y="12557"/>
                    <a:pt x="24638" y="12633"/>
                    <a:pt x="25115" y="12633"/>
                  </a:cubicBezTo>
                  <a:cubicBezTo>
                    <a:pt x="25386" y="12633"/>
                    <a:pt x="25663" y="12608"/>
                    <a:pt x="25932" y="12566"/>
                  </a:cubicBezTo>
                  <a:cubicBezTo>
                    <a:pt x="26290" y="12507"/>
                    <a:pt x="26632" y="12477"/>
                    <a:pt x="26959" y="12477"/>
                  </a:cubicBezTo>
                  <a:cubicBezTo>
                    <a:pt x="27612" y="12477"/>
                    <a:pt x="28202" y="12598"/>
                    <a:pt x="28722" y="12859"/>
                  </a:cubicBezTo>
                  <a:cubicBezTo>
                    <a:pt x="29464" y="13210"/>
                    <a:pt x="29971" y="13776"/>
                    <a:pt x="30342" y="14381"/>
                  </a:cubicBezTo>
                  <a:cubicBezTo>
                    <a:pt x="30478" y="14381"/>
                    <a:pt x="30673" y="14381"/>
                    <a:pt x="30868" y="14439"/>
                  </a:cubicBezTo>
                  <a:cubicBezTo>
                    <a:pt x="31122" y="14517"/>
                    <a:pt x="31395" y="14654"/>
                    <a:pt x="31610" y="14927"/>
                  </a:cubicBezTo>
                  <a:cubicBezTo>
                    <a:pt x="31844" y="15259"/>
                    <a:pt x="31844" y="15629"/>
                    <a:pt x="31825" y="15824"/>
                  </a:cubicBezTo>
                  <a:cubicBezTo>
                    <a:pt x="31786" y="16488"/>
                    <a:pt x="32020" y="16995"/>
                    <a:pt x="32468" y="17776"/>
                  </a:cubicBezTo>
                  <a:cubicBezTo>
                    <a:pt x="32683" y="17190"/>
                    <a:pt x="32976" y="16605"/>
                    <a:pt x="33561" y="16156"/>
                  </a:cubicBezTo>
                  <a:cubicBezTo>
                    <a:pt x="33698" y="16059"/>
                    <a:pt x="33834" y="15922"/>
                    <a:pt x="33951" y="15863"/>
                  </a:cubicBezTo>
                  <a:cubicBezTo>
                    <a:pt x="34732" y="15278"/>
                    <a:pt x="35122" y="14927"/>
                    <a:pt x="35298" y="14420"/>
                  </a:cubicBezTo>
                  <a:cubicBezTo>
                    <a:pt x="35356" y="14185"/>
                    <a:pt x="35454" y="14049"/>
                    <a:pt x="35551" y="13951"/>
                  </a:cubicBezTo>
                  <a:cubicBezTo>
                    <a:pt x="35746" y="13737"/>
                    <a:pt x="35942" y="13639"/>
                    <a:pt x="36000" y="13600"/>
                  </a:cubicBezTo>
                  <a:cubicBezTo>
                    <a:pt x="36195" y="13502"/>
                    <a:pt x="36410" y="13483"/>
                    <a:pt x="36488" y="13463"/>
                  </a:cubicBezTo>
                  <a:cubicBezTo>
                    <a:pt x="36976" y="13444"/>
                    <a:pt x="37405" y="13190"/>
                    <a:pt x="37659" y="12839"/>
                  </a:cubicBezTo>
                  <a:cubicBezTo>
                    <a:pt x="36878" y="10322"/>
                    <a:pt x="35610" y="7903"/>
                    <a:pt x="33873" y="5737"/>
                  </a:cubicBezTo>
                  <a:cubicBezTo>
                    <a:pt x="32039" y="3493"/>
                    <a:pt x="29873" y="1678"/>
                    <a:pt x="27493" y="391"/>
                  </a:cubicBezTo>
                  <a:cubicBezTo>
                    <a:pt x="27068" y="329"/>
                    <a:pt x="26644" y="299"/>
                    <a:pt x="26230" y="299"/>
                  </a:cubicBezTo>
                  <a:cubicBezTo>
                    <a:pt x="25463" y="299"/>
                    <a:pt x="24731" y="403"/>
                    <a:pt x="24098" y="605"/>
                  </a:cubicBezTo>
                  <a:cubicBezTo>
                    <a:pt x="23708" y="722"/>
                    <a:pt x="23317" y="800"/>
                    <a:pt x="23064" y="820"/>
                  </a:cubicBezTo>
                  <a:cubicBezTo>
                    <a:pt x="22920" y="829"/>
                    <a:pt x="22747" y="836"/>
                    <a:pt x="22559" y="836"/>
                  </a:cubicBezTo>
                  <a:cubicBezTo>
                    <a:pt x="21908" y="836"/>
                    <a:pt x="21070" y="743"/>
                    <a:pt x="20586" y="274"/>
                  </a:cubicBezTo>
                  <a:cubicBezTo>
                    <a:pt x="20410" y="98"/>
                    <a:pt x="20196" y="20"/>
                    <a:pt x="19903" y="0"/>
                  </a:cubicBezTo>
                  <a:close/>
                  <a:moveTo>
                    <a:pt x="6654" y="11083"/>
                  </a:moveTo>
                  <a:cubicBezTo>
                    <a:pt x="5620" y="11122"/>
                    <a:pt x="5015" y="11200"/>
                    <a:pt x="4508" y="11493"/>
                  </a:cubicBezTo>
                  <a:cubicBezTo>
                    <a:pt x="4313" y="11610"/>
                    <a:pt x="4118" y="11766"/>
                    <a:pt x="3923" y="12020"/>
                  </a:cubicBezTo>
                  <a:cubicBezTo>
                    <a:pt x="3357" y="12781"/>
                    <a:pt x="2772" y="13424"/>
                    <a:pt x="2284" y="13932"/>
                  </a:cubicBezTo>
                  <a:cubicBezTo>
                    <a:pt x="1386" y="14907"/>
                    <a:pt x="801" y="15590"/>
                    <a:pt x="450" y="16605"/>
                  </a:cubicBezTo>
                  <a:cubicBezTo>
                    <a:pt x="137" y="17561"/>
                    <a:pt x="1" y="19005"/>
                    <a:pt x="391" y="21268"/>
                  </a:cubicBezTo>
                  <a:cubicBezTo>
                    <a:pt x="411" y="21444"/>
                    <a:pt x="489" y="21580"/>
                    <a:pt x="606" y="21736"/>
                  </a:cubicBezTo>
                  <a:lnTo>
                    <a:pt x="625" y="21756"/>
                  </a:lnTo>
                  <a:cubicBezTo>
                    <a:pt x="742" y="21932"/>
                    <a:pt x="937" y="22049"/>
                    <a:pt x="1113" y="22127"/>
                  </a:cubicBezTo>
                  <a:cubicBezTo>
                    <a:pt x="1328" y="22224"/>
                    <a:pt x="1523" y="22224"/>
                    <a:pt x="1679" y="22224"/>
                  </a:cubicBezTo>
                  <a:cubicBezTo>
                    <a:pt x="1796" y="22205"/>
                    <a:pt x="1874" y="22166"/>
                    <a:pt x="1972" y="22107"/>
                  </a:cubicBezTo>
                  <a:cubicBezTo>
                    <a:pt x="2501" y="21742"/>
                    <a:pt x="3082" y="21479"/>
                    <a:pt x="3699" y="21479"/>
                  </a:cubicBezTo>
                  <a:cubicBezTo>
                    <a:pt x="3741" y="21479"/>
                    <a:pt x="3783" y="21480"/>
                    <a:pt x="3825" y="21483"/>
                  </a:cubicBezTo>
                  <a:cubicBezTo>
                    <a:pt x="4801" y="21580"/>
                    <a:pt x="5289" y="22400"/>
                    <a:pt x="5425" y="22595"/>
                  </a:cubicBezTo>
                  <a:cubicBezTo>
                    <a:pt x="5503" y="22653"/>
                    <a:pt x="5523" y="22732"/>
                    <a:pt x="5581" y="22790"/>
                  </a:cubicBezTo>
                  <a:lnTo>
                    <a:pt x="5601" y="22810"/>
                  </a:lnTo>
                  <a:cubicBezTo>
                    <a:pt x="5874" y="22810"/>
                    <a:pt x="6147" y="22907"/>
                    <a:pt x="6342" y="23102"/>
                  </a:cubicBezTo>
                  <a:cubicBezTo>
                    <a:pt x="6576" y="23317"/>
                    <a:pt x="6732" y="23668"/>
                    <a:pt x="6674" y="24019"/>
                  </a:cubicBezTo>
                  <a:cubicBezTo>
                    <a:pt x="6596" y="25053"/>
                    <a:pt x="6967" y="25951"/>
                    <a:pt x="7513" y="27141"/>
                  </a:cubicBezTo>
                  <a:cubicBezTo>
                    <a:pt x="8020" y="28312"/>
                    <a:pt x="8703" y="29775"/>
                    <a:pt x="8645" y="31590"/>
                  </a:cubicBezTo>
                  <a:cubicBezTo>
                    <a:pt x="8645" y="32058"/>
                    <a:pt x="9074" y="32663"/>
                    <a:pt x="10049" y="33775"/>
                  </a:cubicBezTo>
                  <a:cubicBezTo>
                    <a:pt x="10401" y="34224"/>
                    <a:pt x="10849" y="34712"/>
                    <a:pt x="11181" y="35219"/>
                  </a:cubicBezTo>
                  <a:cubicBezTo>
                    <a:pt x="11805" y="36117"/>
                    <a:pt x="12118" y="36468"/>
                    <a:pt x="12449" y="36565"/>
                  </a:cubicBezTo>
                  <a:cubicBezTo>
                    <a:pt x="12491" y="36571"/>
                    <a:pt x="12541" y="36577"/>
                    <a:pt x="12603" y="36577"/>
                  </a:cubicBezTo>
                  <a:cubicBezTo>
                    <a:pt x="12747" y="36577"/>
                    <a:pt x="12955" y="36546"/>
                    <a:pt x="13269" y="36409"/>
                  </a:cubicBezTo>
                  <a:cubicBezTo>
                    <a:pt x="13386" y="36370"/>
                    <a:pt x="13503" y="36312"/>
                    <a:pt x="13581" y="36292"/>
                  </a:cubicBezTo>
                  <a:cubicBezTo>
                    <a:pt x="13718" y="36253"/>
                    <a:pt x="13776" y="36214"/>
                    <a:pt x="13796" y="36214"/>
                  </a:cubicBezTo>
                  <a:cubicBezTo>
                    <a:pt x="13854" y="36117"/>
                    <a:pt x="13893" y="36078"/>
                    <a:pt x="13932" y="36019"/>
                  </a:cubicBezTo>
                  <a:cubicBezTo>
                    <a:pt x="14654" y="35141"/>
                    <a:pt x="14908" y="34790"/>
                    <a:pt x="14908" y="34497"/>
                  </a:cubicBezTo>
                  <a:cubicBezTo>
                    <a:pt x="14908" y="34400"/>
                    <a:pt x="14869" y="34165"/>
                    <a:pt x="14479" y="33756"/>
                  </a:cubicBezTo>
                  <a:lnTo>
                    <a:pt x="14459" y="33736"/>
                  </a:lnTo>
                  <a:cubicBezTo>
                    <a:pt x="14342" y="33561"/>
                    <a:pt x="14225" y="33346"/>
                    <a:pt x="14186" y="33073"/>
                  </a:cubicBezTo>
                  <a:cubicBezTo>
                    <a:pt x="14166" y="32780"/>
                    <a:pt x="14244" y="32507"/>
                    <a:pt x="14322" y="32351"/>
                  </a:cubicBezTo>
                  <a:cubicBezTo>
                    <a:pt x="14459" y="32058"/>
                    <a:pt x="14674" y="31863"/>
                    <a:pt x="14752" y="31804"/>
                  </a:cubicBezTo>
                  <a:cubicBezTo>
                    <a:pt x="14947" y="31668"/>
                    <a:pt x="15201" y="31492"/>
                    <a:pt x="15337" y="31414"/>
                  </a:cubicBezTo>
                  <a:cubicBezTo>
                    <a:pt x="15883" y="31102"/>
                    <a:pt x="16274" y="30829"/>
                    <a:pt x="16430" y="30556"/>
                  </a:cubicBezTo>
                  <a:cubicBezTo>
                    <a:pt x="16488" y="30458"/>
                    <a:pt x="16508" y="30400"/>
                    <a:pt x="16508" y="30322"/>
                  </a:cubicBezTo>
                  <a:cubicBezTo>
                    <a:pt x="16508" y="30205"/>
                    <a:pt x="16469" y="29931"/>
                    <a:pt x="16137" y="29483"/>
                  </a:cubicBezTo>
                  <a:cubicBezTo>
                    <a:pt x="15825" y="29053"/>
                    <a:pt x="15805" y="28487"/>
                    <a:pt x="15805" y="28351"/>
                  </a:cubicBezTo>
                  <a:cubicBezTo>
                    <a:pt x="15552" y="28117"/>
                    <a:pt x="15337" y="27824"/>
                    <a:pt x="15220" y="27473"/>
                  </a:cubicBezTo>
                  <a:cubicBezTo>
                    <a:pt x="15122" y="27122"/>
                    <a:pt x="15142" y="26790"/>
                    <a:pt x="15259" y="26458"/>
                  </a:cubicBezTo>
                  <a:cubicBezTo>
                    <a:pt x="15513" y="25775"/>
                    <a:pt x="16196" y="25366"/>
                    <a:pt x="16274" y="25327"/>
                  </a:cubicBezTo>
                  <a:cubicBezTo>
                    <a:pt x="16313" y="25288"/>
                    <a:pt x="16332" y="25268"/>
                    <a:pt x="16371" y="25249"/>
                  </a:cubicBezTo>
                  <a:cubicBezTo>
                    <a:pt x="16898" y="24605"/>
                    <a:pt x="17366" y="24078"/>
                    <a:pt x="17776" y="23610"/>
                  </a:cubicBezTo>
                  <a:cubicBezTo>
                    <a:pt x="18810" y="22439"/>
                    <a:pt x="19435" y="21756"/>
                    <a:pt x="19844" y="21268"/>
                  </a:cubicBezTo>
                  <a:lnTo>
                    <a:pt x="19844" y="21268"/>
                  </a:lnTo>
                  <a:cubicBezTo>
                    <a:pt x="19805" y="21288"/>
                    <a:pt x="19747" y="21288"/>
                    <a:pt x="19708" y="21327"/>
                  </a:cubicBezTo>
                  <a:cubicBezTo>
                    <a:pt x="19524" y="21375"/>
                    <a:pt x="19344" y="21390"/>
                    <a:pt x="19185" y="21390"/>
                  </a:cubicBezTo>
                  <a:cubicBezTo>
                    <a:pt x="18954" y="21390"/>
                    <a:pt x="18766" y="21358"/>
                    <a:pt x="18674" y="21346"/>
                  </a:cubicBezTo>
                  <a:cubicBezTo>
                    <a:pt x="18557" y="21327"/>
                    <a:pt x="18342" y="21268"/>
                    <a:pt x="18147" y="21171"/>
                  </a:cubicBezTo>
                  <a:cubicBezTo>
                    <a:pt x="18088" y="21151"/>
                    <a:pt x="17971" y="21093"/>
                    <a:pt x="17854" y="20975"/>
                  </a:cubicBezTo>
                  <a:cubicBezTo>
                    <a:pt x="17776" y="20936"/>
                    <a:pt x="17659" y="20780"/>
                    <a:pt x="17561" y="20566"/>
                  </a:cubicBezTo>
                  <a:cubicBezTo>
                    <a:pt x="17503" y="20449"/>
                    <a:pt x="17483" y="20273"/>
                    <a:pt x="17483" y="20117"/>
                  </a:cubicBezTo>
                  <a:cubicBezTo>
                    <a:pt x="17444" y="20097"/>
                    <a:pt x="17308" y="20019"/>
                    <a:pt x="17074" y="19902"/>
                  </a:cubicBezTo>
                  <a:cubicBezTo>
                    <a:pt x="16722" y="19727"/>
                    <a:pt x="16001" y="19395"/>
                    <a:pt x="15552" y="18693"/>
                  </a:cubicBezTo>
                  <a:cubicBezTo>
                    <a:pt x="15318" y="18263"/>
                    <a:pt x="15201" y="17756"/>
                    <a:pt x="15201" y="17190"/>
                  </a:cubicBezTo>
                  <a:cubicBezTo>
                    <a:pt x="15201" y="16976"/>
                    <a:pt x="15044" y="16663"/>
                    <a:pt x="14596" y="15883"/>
                  </a:cubicBezTo>
                  <a:cubicBezTo>
                    <a:pt x="14225" y="15200"/>
                    <a:pt x="13562" y="14146"/>
                    <a:pt x="13562" y="12859"/>
                  </a:cubicBezTo>
                  <a:lnTo>
                    <a:pt x="13562" y="12839"/>
                  </a:lnTo>
                  <a:cubicBezTo>
                    <a:pt x="13269" y="12937"/>
                    <a:pt x="12976" y="12976"/>
                    <a:pt x="12703" y="12976"/>
                  </a:cubicBezTo>
                  <a:cubicBezTo>
                    <a:pt x="12137" y="12976"/>
                    <a:pt x="11669" y="12839"/>
                    <a:pt x="11337" y="12605"/>
                  </a:cubicBezTo>
                  <a:cubicBezTo>
                    <a:pt x="11240" y="12742"/>
                    <a:pt x="11123" y="12859"/>
                    <a:pt x="10986" y="12956"/>
                  </a:cubicBezTo>
                  <a:cubicBezTo>
                    <a:pt x="10752" y="13151"/>
                    <a:pt x="10479" y="13268"/>
                    <a:pt x="10186" y="13346"/>
                  </a:cubicBezTo>
                  <a:cubicBezTo>
                    <a:pt x="10045" y="13375"/>
                    <a:pt x="9911" y="13387"/>
                    <a:pt x="9786" y="13387"/>
                  </a:cubicBezTo>
                  <a:cubicBezTo>
                    <a:pt x="9322" y="13387"/>
                    <a:pt x="8992" y="13229"/>
                    <a:pt x="8976" y="13229"/>
                  </a:cubicBezTo>
                  <a:cubicBezTo>
                    <a:pt x="8957" y="13229"/>
                    <a:pt x="8918" y="13190"/>
                    <a:pt x="8918" y="13190"/>
                  </a:cubicBezTo>
                  <a:cubicBezTo>
                    <a:pt x="8586" y="13151"/>
                    <a:pt x="8313" y="12956"/>
                    <a:pt x="8157" y="12663"/>
                  </a:cubicBezTo>
                  <a:cubicBezTo>
                    <a:pt x="8118" y="12585"/>
                    <a:pt x="8098" y="12507"/>
                    <a:pt x="8059" y="12449"/>
                  </a:cubicBezTo>
                  <a:cubicBezTo>
                    <a:pt x="7942" y="12410"/>
                    <a:pt x="7045" y="12195"/>
                    <a:pt x="6752" y="11473"/>
                  </a:cubicBezTo>
                  <a:cubicBezTo>
                    <a:pt x="6693" y="11337"/>
                    <a:pt x="6674" y="11200"/>
                    <a:pt x="6654" y="11083"/>
                  </a:cubicBezTo>
                  <a:close/>
                </a:path>
              </a:pathLst>
            </a:custGeom>
            <a:solidFill>
              <a:srgbClr val="0088D3">
                <a:alpha val="2755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4"/>
            <p:cNvSpPr/>
            <p:nvPr/>
          </p:nvSpPr>
          <p:spPr>
            <a:xfrm>
              <a:off x="4766769" y="1372980"/>
              <a:ext cx="2798317" cy="930166"/>
            </a:xfrm>
            <a:custGeom>
              <a:avLst/>
              <a:gdLst/>
              <a:ahLst/>
              <a:cxnLst/>
              <a:rect l="l" t="t" r="r" b="b"/>
              <a:pathLst>
                <a:path w="43664" h="14514" extrusionOk="0">
                  <a:moveTo>
                    <a:pt x="38941" y="1"/>
                  </a:moveTo>
                  <a:lnTo>
                    <a:pt x="38941" y="1"/>
                  </a:lnTo>
                  <a:cubicBezTo>
                    <a:pt x="40326" y="625"/>
                    <a:pt x="41126" y="1679"/>
                    <a:pt x="41126" y="2381"/>
                  </a:cubicBezTo>
                  <a:cubicBezTo>
                    <a:pt x="41126" y="2713"/>
                    <a:pt x="41341" y="2830"/>
                    <a:pt x="41439" y="3006"/>
                  </a:cubicBezTo>
                  <a:cubicBezTo>
                    <a:pt x="41575" y="3201"/>
                    <a:pt x="41439" y="3474"/>
                    <a:pt x="40405" y="4157"/>
                  </a:cubicBezTo>
                  <a:cubicBezTo>
                    <a:pt x="39370" y="4820"/>
                    <a:pt x="38414" y="5133"/>
                    <a:pt x="37341" y="5191"/>
                  </a:cubicBezTo>
                  <a:cubicBezTo>
                    <a:pt x="37162" y="5203"/>
                    <a:pt x="36979" y="5208"/>
                    <a:pt x="36792" y="5208"/>
                  </a:cubicBezTo>
                  <a:cubicBezTo>
                    <a:pt x="36045" y="5208"/>
                    <a:pt x="35230" y="5121"/>
                    <a:pt x="34278" y="4996"/>
                  </a:cubicBezTo>
                  <a:cubicBezTo>
                    <a:pt x="33642" y="4909"/>
                    <a:pt x="33149" y="4879"/>
                    <a:pt x="32743" y="4879"/>
                  </a:cubicBezTo>
                  <a:cubicBezTo>
                    <a:pt x="31907" y="4879"/>
                    <a:pt x="31444" y="5004"/>
                    <a:pt x="30875" y="5004"/>
                  </a:cubicBezTo>
                  <a:cubicBezTo>
                    <a:pt x="30611" y="5004"/>
                    <a:pt x="30324" y="4977"/>
                    <a:pt x="29966" y="4898"/>
                  </a:cubicBezTo>
                  <a:cubicBezTo>
                    <a:pt x="29474" y="4798"/>
                    <a:pt x="29086" y="4754"/>
                    <a:pt x="28799" y="4754"/>
                  </a:cubicBezTo>
                  <a:cubicBezTo>
                    <a:pt x="28195" y="4754"/>
                    <a:pt x="28030" y="4946"/>
                    <a:pt x="28268" y="5211"/>
                  </a:cubicBezTo>
                  <a:cubicBezTo>
                    <a:pt x="28400" y="5342"/>
                    <a:pt x="28327" y="5374"/>
                    <a:pt x="28169" y="5374"/>
                  </a:cubicBezTo>
                  <a:cubicBezTo>
                    <a:pt x="28021" y="5374"/>
                    <a:pt x="27798" y="5346"/>
                    <a:pt x="27597" y="5346"/>
                  </a:cubicBezTo>
                  <a:cubicBezTo>
                    <a:pt x="27374" y="5346"/>
                    <a:pt x="27177" y="5380"/>
                    <a:pt x="27137" y="5523"/>
                  </a:cubicBezTo>
                  <a:cubicBezTo>
                    <a:pt x="27120" y="5568"/>
                    <a:pt x="27053" y="5588"/>
                    <a:pt x="26947" y="5588"/>
                  </a:cubicBezTo>
                  <a:cubicBezTo>
                    <a:pt x="26185" y="5588"/>
                    <a:pt x="23423" y="4541"/>
                    <a:pt x="23098" y="4215"/>
                  </a:cubicBezTo>
                  <a:cubicBezTo>
                    <a:pt x="22746" y="3884"/>
                    <a:pt x="25985" y="2655"/>
                    <a:pt x="24620" y="2381"/>
                  </a:cubicBezTo>
                  <a:cubicBezTo>
                    <a:pt x="23254" y="2128"/>
                    <a:pt x="20542" y="1874"/>
                    <a:pt x="19156" y="1679"/>
                  </a:cubicBezTo>
                  <a:cubicBezTo>
                    <a:pt x="18812" y="1630"/>
                    <a:pt x="18416" y="1607"/>
                    <a:pt x="18035" y="1607"/>
                  </a:cubicBezTo>
                  <a:cubicBezTo>
                    <a:pt x="16881" y="1607"/>
                    <a:pt x="15862" y="1820"/>
                    <a:pt x="16815" y="2186"/>
                  </a:cubicBezTo>
                  <a:cubicBezTo>
                    <a:pt x="17781" y="2564"/>
                    <a:pt x="17708" y="2906"/>
                    <a:pt x="17272" y="2906"/>
                  </a:cubicBezTo>
                  <a:cubicBezTo>
                    <a:pt x="17145" y="2906"/>
                    <a:pt x="16987" y="2877"/>
                    <a:pt x="16815" y="2811"/>
                  </a:cubicBezTo>
                  <a:cubicBezTo>
                    <a:pt x="16707" y="2770"/>
                    <a:pt x="16610" y="2754"/>
                    <a:pt x="16517" y="2754"/>
                  </a:cubicBezTo>
                  <a:cubicBezTo>
                    <a:pt x="16078" y="2754"/>
                    <a:pt x="15757" y="3127"/>
                    <a:pt x="15088" y="3127"/>
                  </a:cubicBezTo>
                  <a:cubicBezTo>
                    <a:pt x="14872" y="3127"/>
                    <a:pt x="14621" y="3089"/>
                    <a:pt x="14317" y="2986"/>
                  </a:cubicBezTo>
                  <a:cubicBezTo>
                    <a:pt x="12912" y="2498"/>
                    <a:pt x="12795" y="2694"/>
                    <a:pt x="11469" y="2011"/>
                  </a:cubicBezTo>
                  <a:cubicBezTo>
                    <a:pt x="11088" y="1809"/>
                    <a:pt x="10748" y="1726"/>
                    <a:pt x="10481" y="1726"/>
                  </a:cubicBezTo>
                  <a:cubicBezTo>
                    <a:pt x="9843" y="1726"/>
                    <a:pt x="9615" y="2195"/>
                    <a:pt x="10220" y="2635"/>
                  </a:cubicBezTo>
                  <a:cubicBezTo>
                    <a:pt x="11078" y="3259"/>
                    <a:pt x="10434" y="3494"/>
                    <a:pt x="9888" y="3494"/>
                  </a:cubicBezTo>
                  <a:cubicBezTo>
                    <a:pt x="9322" y="3494"/>
                    <a:pt x="8386" y="4079"/>
                    <a:pt x="9342" y="4996"/>
                  </a:cubicBezTo>
                  <a:cubicBezTo>
                    <a:pt x="10298" y="5932"/>
                    <a:pt x="12912" y="7532"/>
                    <a:pt x="11703" y="7532"/>
                  </a:cubicBezTo>
                  <a:cubicBezTo>
                    <a:pt x="11205" y="7532"/>
                    <a:pt x="10612" y="7580"/>
                    <a:pt x="10023" y="7580"/>
                  </a:cubicBezTo>
                  <a:cubicBezTo>
                    <a:pt x="9201" y="7580"/>
                    <a:pt x="8385" y="7488"/>
                    <a:pt x="7839" y="7045"/>
                  </a:cubicBezTo>
                  <a:cubicBezTo>
                    <a:pt x="6864" y="6303"/>
                    <a:pt x="6181" y="5932"/>
                    <a:pt x="5713" y="5464"/>
                  </a:cubicBezTo>
                  <a:cubicBezTo>
                    <a:pt x="5627" y="5378"/>
                    <a:pt x="5572" y="5342"/>
                    <a:pt x="5542" y="5342"/>
                  </a:cubicBezTo>
                  <a:cubicBezTo>
                    <a:pt x="5410" y="5342"/>
                    <a:pt x="5783" y="6057"/>
                    <a:pt x="6181" y="6264"/>
                  </a:cubicBezTo>
                  <a:cubicBezTo>
                    <a:pt x="6280" y="6320"/>
                    <a:pt x="6288" y="6345"/>
                    <a:pt x="6235" y="6345"/>
                  </a:cubicBezTo>
                  <a:cubicBezTo>
                    <a:pt x="6050" y="6345"/>
                    <a:pt x="5123" y="6041"/>
                    <a:pt x="4835" y="5737"/>
                  </a:cubicBezTo>
                  <a:cubicBezTo>
                    <a:pt x="4464" y="5367"/>
                    <a:pt x="3839" y="4898"/>
                    <a:pt x="3547" y="4606"/>
                  </a:cubicBezTo>
                  <a:cubicBezTo>
                    <a:pt x="3254" y="4313"/>
                    <a:pt x="2805" y="3181"/>
                    <a:pt x="3098" y="2069"/>
                  </a:cubicBezTo>
                  <a:lnTo>
                    <a:pt x="3098" y="2069"/>
                  </a:lnTo>
                  <a:cubicBezTo>
                    <a:pt x="2474" y="3103"/>
                    <a:pt x="2766" y="4664"/>
                    <a:pt x="3332" y="5191"/>
                  </a:cubicBezTo>
                  <a:cubicBezTo>
                    <a:pt x="3859" y="5737"/>
                    <a:pt x="4249" y="7006"/>
                    <a:pt x="5615" y="7864"/>
                  </a:cubicBezTo>
                  <a:cubicBezTo>
                    <a:pt x="6981" y="8703"/>
                    <a:pt x="8834" y="9171"/>
                    <a:pt x="8308" y="9249"/>
                  </a:cubicBezTo>
                  <a:cubicBezTo>
                    <a:pt x="7761" y="9328"/>
                    <a:pt x="6278" y="9620"/>
                    <a:pt x="6513" y="9835"/>
                  </a:cubicBezTo>
                  <a:cubicBezTo>
                    <a:pt x="6674" y="9984"/>
                    <a:pt x="6701" y="10102"/>
                    <a:pt x="6513" y="10102"/>
                  </a:cubicBezTo>
                  <a:cubicBezTo>
                    <a:pt x="6405" y="10102"/>
                    <a:pt x="6228" y="10063"/>
                    <a:pt x="5966" y="9971"/>
                  </a:cubicBezTo>
                  <a:cubicBezTo>
                    <a:pt x="5789" y="9920"/>
                    <a:pt x="5659" y="9897"/>
                    <a:pt x="5581" y="9897"/>
                  </a:cubicBezTo>
                  <a:cubicBezTo>
                    <a:pt x="5334" y="9897"/>
                    <a:pt x="5607" y="10133"/>
                    <a:pt x="6513" y="10459"/>
                  </a:cubicBezTo>
                  <a:cubicBezTo>
                    <a:pt x="6747" y="10537"/>
                    <a:pt x="6942" y="10635"/>
                    <a:pt x="7078" y="10713"/>
                  </a:cubicBezTo>
                  <a:cubicBezTo>
                    <a:pt x="7820" y="11084"/>
                    <a:pt x="8074" y="11493"/>
                    <a:pt x="8932" y="11610"/>
                  </a:cubicBezTo>
                  <a:cubicBezTo>
                    <a:pt x="9612" y="11711"/>
                    <a:pt x="8910" y="11796"/>
                    <a:pt x="8022" y="11796"/>
                  </a:cubicBezTo>
                  <a:cubicBezTo>
                    <a:pt x="7535" y="11796"/>
                    <a:pt x="6992" y="11770"/>
                    <a:pt x="6591" y="11708"/>
                  </a:cubicBezTo>
                  <a:cubicBezTo>
                    <a:pt x="5478" y="11532"/>
                    <a:pt x="3371" y="11298"/>
                    <a:pt x="2474" y="10927"/>
                  </a:cubicBezTo>
                  <a:cubicBezTo>
                    <a:pt x="1576" y="10557"/>
                    <a:pt x="1010" y="10049"/>
                    <a:pt x="464" y="9640"/>
                  </a:cubicBezTo>
                  <a:cubicBezTo>
                    <a:pt x="370" y="9567"/>
                    <a:pt x="297" y="9535"/>
                    <a:pt x="244" y="9535"/>
                  </a:cubicBezTo>
                  <a:cubicBezTo>
                    <a:pt x="0" y="9535"/>
                    <a:pt x="178" y="10201"/>
                    <a:pt x="659" y="10537"/>
                  </a:cubicBezTo>
                  <a:cubicBezTo>
                    <a:pt x="1244" y="10947"/>
                    <a:pt x="3449" y="12801"/>
                    <a:pt x="5927" y="13249"/>
                  </a:cubicBezTo>
                  <a:cubicBezTo>
                    <a:pt x="8425" y="13659"/>
                    <a:pt x="9088" y="13445"/>
                    <a:pt x="10942" y="14030"/>
                  </a:cubicBezTo>
                  <a:cubicBezTo>
                    <a:pt x="11655" y="14260"/>
                    <a:pt x="12064" y="14312"/>
                    <a:pt x="12406" y="14312"/>
                  </a:cubicBezTo>
                  <a:cubicBezTo>
                    <a:pt x="12691" y="14312"/>
                    <a:pt x="12930" y="14276"/>
                    <a:pt x="13261" y="14276"/>
                  </a:cubicBezTo>
                  <a:cubicBezTo>
                    <a:pt x="13544" y="14276"/>
                    <a:pt x="13893" y="14302"/>
                    <a:pt x="14395" y="14401"/>
                  </a:cubicBezTo>
                  <a:cubicBezTo>
                    <a:pt x="14819" y="14478"/>
                    <a:pt x="15205" y="14514"/>
                    <a:pt x="15541" y="14514"/>
                  </a:cubicBezTo>
                  <a:cubicBezTo>
                    <a:pt x="16648" y="14514"/>
                    <a:pt x="17219" y="14125"/>
                    <a:pt x="16815" y="13542"/>
                  </a:cubicBezTo>
                  <a:cubicBezTo>
                    <a:pt x="16268" y="12781"/>
                    <a:pt x="16756" y="12469"/>
                    <a:pt x="16503" y="12001"/>
                  </a:cubicBezTo>
                  <a:cubicBezTo>
                    <a:pt x="16229" y="11571"/>
                    <a:pt x="16054" y="11376"/>
                    <a:pt x="16522" y="11220"/>
                  </a:cubicBezTo>
                  <a:cubicBezTo>
                    <a:pt x="16951" y="11103"/>
                    <a:pt x="17498" y="10732"/>
                    <a:pt x="16698" y="10264"/>
                  </a:cubicBezTo>
                  <a:cubicBezTo>
                    <a:pt x="16014" y="9914"/>
                    <a:pt x="16186" y="9396"/>
                    <a:pt x="17361" y="9396"/>
                  </a:cubicBezTo>
                  <a:cubicBezTo>
                    <a:pt x="17628" y="9396"/>
                    <a:pt x="17946" y="9422"/>
                    <a:pt x="18317" y="9484"/>
                  </a:cubicBezTo>
                  <a:cubicBezTo>
                    <a:pt x="20346" y="9835"/>
                    <a:pt x="23390" y="10693"/>
                    <a:pt x="24698" y="10830"/>
                  </a:cubicBezTo>
                  <a:cubicBezTo>
                    <a:pt x="25985" y="11006"/>
                    <a:pt x="27000" y="11123"/>
                    <a:pt x="25693" y="11552"/>
                  </a:cubicBezTo>
                  <a:cubicBezTo>
                    <a:pt x="24366" y="12001"/>
                    <a:pt x="26219" y="12762"/>
                    <a:pt x="27332" y="12762"/>
                  </a:cubicBezTo>
                  <a:cubicBezTo>
                    <a:pt x="27914" y="12762"/>
                    <a:pt x="28303" y="12850"/>
                    <a:pt x="28769" y="12850"/>
                  </a:cubicBezTo>
                  <a:cubicBezTo>
                    <a:pt x="29178" y="12850"/>
                    <a:pt x="29646" y="12782"/>
                    <a:pt x="30356" y="12527"/>
                  </a:cubicBezTo>
                  <a:cubicBezTo>
                    <a:pt x="31773" y="12037"/>
                    <a:pt x="32277" y="12020"/>
                    <a:pt x="33568" y="12020"/>
                  </a:cubicBezTo>
                  <a:cubicBezTo>
                    <a:pt x="33663" y="12020"/>
                    <a:pt x="33763" y="12020"/>
                    <a:pt x="33868" y="12020"/>
                  </a:cubicBezTo>
                  <a:cubicBezTo>
                    <a:pt x="35351" y="12020"/>
                    <a:pt x="38395" y="11610"/>
                    <a:pt x="37146" y="11064"/>
                  </a:cubicBezTo>
                  <a:cubicBezTo>
                    <a:pt x="36002" y="10574"/>
                    <a:pt x="36447" y="10557"/>
                    <a:pt x="37238" y="10557"/>
                  </a:cubicBezTo>
                  <a:cubicBezTo>
                    <a:pt x="37297" y="10557"/>
                    <a:pt x="37357" y="10557"/>
                    <a:pt x="37419" y="10557"/>
                  </a:cubicBezTo>
                  <a:cubicBezTo>
                    <a:pt x="38317" y="10557"/>
                    <a:pt x="40034" y="10303"/>
                    <a:pt x="38570" y="9659"/>
                  </a:cubicBezTo>
                  <a:cubicBezTo>
                    <a:pt x="37107" y="9035"/>
                    <a:pt x="37927" y="8274"/>
                    <a:pt x="40619" y="7337"/>
                  </a:cubicBezTo>
                  <a:cubicBezTo>
                    <a:pt x="43292" y="6420"/>
                    <a:pt x="43663" y="5093"/>
                    <a:pt x="43039" y="3923"/>
                  </a:cubicBezTo>
                  <a:cubicBezTo>
                    <a:pt x="42414" y="2830"/>
                    <a:pt x="42083" y="2869"/>
                    <a:pt x="41712" y="2206"/>
                  </a:cubicBezTo>
                  <a:cubicBezTo>
                    <a:pt x="41692" y="2167"/>
                    <a:pt x="41673" y="2128"/>
                    <a:pt x="41673" y="2089"/>
                  </a:cubicBezTo>
                  <a:cubicBezTo>
                    <a:pt x="41283" y="1289"/>
                    <a:pt x="40112" y="333"/>
                    <a:pt x="389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4"/>
            <p:cNvSpPr/>
            <p:nvPr/>
          </p:nvSpPr>
          <p:spPr>
            <a:xfrm>
              <a:off x="4766834" y="1371762"/>
              <a:ext cx="2794471" cy="929397"/>
            </a:xfrm>
            <a:custGeom>
              <a:avLst/>
              <a:gdLst/>
              <a:ahLst/>
              <a:cxnLst/>
              <a:rect l="l" t="t" r="r" b="b"/>
              <a:pathLst>
                <a:path w="43604" h="14502" extrusionOk="0">
                  <a:moveTo>
                    <a:pt x="38882" y="0"/>
                  </a:moveTo>
                  <a:lnTo>
                    <a:pt x="38882" y="0"/>
                  </a:lnTo>
                  <a:cubicBezTo>
                    <a:pt x="40267" y="644"/>
                    <a:pt x="41086" y="1678"/>
                    <a:pt x="41086" y="2381"/>
                  </a:cubicBezTo>
                  <a:cubicBezTo>
                    <a:pt x="41086" y="2693"/>
                    <a:pt x="41301" y="2830"/>
                    <a:pt x="41399" y="2986"/>
                  </a:cubicBezTo>
                  <a:cubicBezTo>
                    <a:pt x="41516" y="3181"/>
                    <a:pt x="41399" y="3434"/>
                    <a:pt x="40345" y="4137"/>
                  </a:cubicBezTo>
                  <a:cubicBezTo>
                    <a:pt x="39330" y="4820"/>
                    <a:pt x="38374" y="5112"/>
                    <a:pt x="37301" y="5191"/>
                  </a:cubicBezTo>
                  <a:cubicBezTo>
                    <a:pt x="36052" y="5834"/>
                    <a:pt x="35877" y="6361"/>
                    <a:pt x="36950" y="6830"/>
                  </a:cubicBezTo>
                  <a:cubicBezTo>
                    <a:pt x="38413" y="7454"/>
                    <a:pt x="36716" y="7727"/>
                    <a:pt x="35818" y="7727"/>
                  </a:cubicBezTo>
                  <a:cubicBezTo>
                    <a:pt x="35755" y="7727"/>
                    <a:pt x="35693" y="7727"/>
                    <a:pt x="35633" y="7727"/>
                  </a:cubicBezTo>
                  <a:cubicBezTo>
                    <a:pt x="34827" y="7727"/>
                    <a:pt x="34382" y="7744"/>
                    <a:pt x="35545" y="8234"/>
                  </a:cubicBezTo>
                  <a:cubicBezTo>
                    <a:pt x="36794" y="8781"/>
                    <a:pt x="33731" y="9190"/>
                    <a:pt x="32248" y="9190"/>
                  </a:cubicBezTo>
                  <a:cubicBezTo>
                    <a:pt x="32143" y="9190"/>
                    <a:pt x="32043" y="9190"/>
                    <a:pt x="31947" y="9190"/>
                  </a:cubicBezTo>
                  <a:cubicBezTo>
                    <a:pt x="30659" y="9190"/>
                    <a:pt x="30171" y="9207"/>
                    <a:pt x="28735" y="9698"/>
                  </a:cubicBezTo>
                  <a:cubicBezTo>
                    <a:pt x="28016" y="9953"/>
                    <a:pt x="27543" y="10021"/>
                    <a:pt x="27132" y="10021"/>
                  </a:cubicBezTo>
                  <a:cubicBezTo>
                    <a:pt x="26663" y="10021"/>
                    <a:pt x="26274" y="9932"/>
                    <a:pt x="25692" y="9932"/>
                  </a:cubicBezTo>
                  <a:cubicBezTo>
                    <a:pt x="24619" y="9932"/>
                    <a:pt x="22765" y="9171"/>
                    <a:pt x="24072" y="8722"/>
                  </a:cubicBezTo>
                  <a:cubicBezTo>
                    <a:pt x="25399" y="8293"/>
                    <a:pt x="24365" y="8156"/>
                    <a:pt x="23077" y="8000"/>
                  </a:cubicBezTo>
                  <a:cubicBezTo>
                    <a:pt x="21789" y="7844"/>
                    <a:pt x="18745" y="7005"/>
                    <a:pt x="16716" y="6654"/>
                  </a:cubicBezTo>
                  <a:cubicBezTo>
                    <a:pt x="16341" y="6593"/>
                    <a:pt x="16021" y="6566"/>
                    <a:pt x="15753" y="6566"/>
                  </a:cubicBezTo>
                  <a:cubicBezTo>
                    <a:pt x="14571" y="6566"/>
                    <a:pt x="14409" y="7084"/>
                    <a:pt x="15077" y="7434"/>
                  </a:cubicBezTo>
                  <a:cubicBezTo>
                    <a:pt x="15877" y="7903"/>
                    <a:pt x="15350" y="8273"/>
                    <a:pt x="14902" y="8390"/>
                  </a:cubicBezTo>
                  <a:cubicBezTo>
                    <a:pt x="14453" y="8527"/>
                    <a:pt x="14609" y="8722"/>
                    <a:pt x="14882" y="9171"/>
                  </a:cubicBezTo>
                  <a:cubicBezTo>
                    <a:pt x="15155" y="9620"/>
                    <a:pt x="14668" y="9951"/>
                    <a:pt x="15194" y="10712"/>
                  </a:cubicBezTo>
                  <a:cubicBezTo>
                    <a:pt x="15609" y="11276"/>
                    <a:pt x="15045" y="11681"/>
                    <a:pt x="13963" y="11681"/>
                  </a:cubicBezTo>
                  <a:cubicBezTo>
                    <a:pt x="13620" y="11681"/>
                    <a:pt x="13226" y="11640"/>
                    <a:pt x="12794" y="11551"/>
                  </a:cubicBezTo>
                  <a:cubicBezTo>
                    <a:pt x="12314" y="11464"/>
                    <a:pt x="11973" y="11439"/>
                    <a:pt x="11697" y="11439"/>
                  </a:cubicBezTo>
                  <a:cubicBezTo>
                    <a:pt x="11336" y="11439"/>
                    <a:pt x="11087" y="11481"/>
                    <a:pt x="10784" y="11481"/>
                  </a:cubicBezTo>
                  <a:cubicBezTo>
                    <a:pt x="10443" y="11481"/>
                    <a:pt x="10034" y="11428"/>
                    <a:pt x="9321" y="11200"/>
                  </a:cubicBezTo>
                  <a:cubicBezTo>
                    <a:pt x="8404" y="10927"/>
                    <a:pt x="7760" y="10829"/>
                    <a:pt x="7058" y="10751"/>
                  </a:cubicBezTo>
                  <a:lnTo>
                    <a:pt x="7058" y="10751"/>
                  </a:lnTo>
                  <a:cubicBezTo>
                    <a:pt x="7780" y="11142"/>
                    <a:pt x="8053" y="11532"/>
                    <a:pt x="8912" y="11649"/>
                  </a:cubicBezTo>
                  <a:cubicBezTo>
                    <a:pt x="9592" y="11750"/>
                    <a:pt x="8881" y="11834"/>
                    <a:pt x="7993" y="11834"/>
                  </a:cubicBezTo>
                  <a:cubicBezTo>
                    <a:pt x="7506" y="11834"/>
                    <a:pt x="6964" y="11809"/>
                    <a:pt x="6570" y="11746"/>
                  </a:cubicBezTo>
                  <a:cubicBezTo>
                    <a:pt x="5438" y="11590"/>
                    <a:pt x="3351" y="11337"/>
                    <a:pt x="2453" y="10966"/>
                  </a:cubicBezTo>
                  <a:cubicBezTo>
                    <a:pt x="1517" y="10615"/>
                    <a:pt x="990" y="10088"/>
                    <a:pt x="443" y="9678"/>
                  </a:cubicBezTo>
                  <a:cubicBezTo>
                    <a:pt x="349" y="9599"/>
                    <a:pt x="277" y="9565"/>
                    <a:pt x="226" y="9565"/>
                  </a:cubicBezTo>
                  <a:cubicBezTo>
                    <a:pt x="1" y="9565"/>
                    <a:pt x="174" y="10219"/>
                    <a:pt x="619" y="10537"/>
                  </a:cubicBezTo>
                  <a:cubicBezTo>
                    <a:pt x="1204" y="10946"/>
                    <a:pt x="3390" y="12820"/>
                    <a:pt x="5887" y="13229"/>
                  </a:cubicBezTo>
                  <a:cubicBezTo>
                    <a:pt x="8365" y="13659"/>
                    <a:pt x="9048" y="13424"/>
                    <a:pt x="10882" y="14010"/>
                  </a:cubicBezTo>
                  <a:cubicBezTo>
                    <a:pt x="11591" y="14229"/>
                    <a:pt x="12000" y="14278"/>
                    <a:pt x="12338" y="14278"/>
                  </a:cubicBezTo>
                  <a:cubicBezTo>
                    <a:pt x="12619" y="14278"/>
                    <a:pt x="12852" y="14244"/>
                    <a:pt x="13168" y="14244"/>
                  </a:cubicBezTo>
                  <a:cubicBezTo>
                    <a:pt x="13455" y="14244"/>
                    <a:pt x="13811" y="14272"/>
                    <a:pt x="14336" y="14381"/>
                  </a:cubicBezTo>
                  <a:cubicBezTo>
                    <a:pt x="14770" y="14464"/>
                    <a:pt x="15164" y="14502"/>
                    <a:pt x="15507" y="14502"/>
                  </a:cubicBezTo>
                  <a:cubicBezTo>
                    <a:pt x="16611" y="14502"/>
                    <a:pt x="17172" y="14103"/>
                    <a:pt x="16755" y="13522"/>
                  </a:cubicBezTo>
                  <a:cubicBezTo>
                    <a:pt x="16228" y="12781"/>
                    <a:pt x="16716" y="12429"/>
                    <a:pt x="16443" y="12000"/>
                  </a:cubicBezTo>
                  <a:cubicBezTo>
                    <a:pt x="16170" y="11532"/>
                    <a:pt x="16033" y="11337"/>
                    <a:pt x="16463" y="11220"/>
                  </a:cubicBezTo>
                  <a:cubicBezTo>
                    <a:pt x="16931" y="11083"/>
                    <a:pt x="17458" y="10693"/>
                    <a:pt x="16638" y="10264"/>
                  </a:cubicBezTo>
                  <a:cubicBezTo>
                    <a:pt x="15961" y="9901"/>
                    <a:pt x="16123" y="9386"/>
                    <a:pt x="17279" y="9386"/>
                  </a:cubicBezTo>
                  <a:cubicBezTo>
                    <a:pt x="17554" y="9386"/>
                    <a:pt x="17886" y="9415"/>
                    <a:pt x="18277" y="9483"/>
                  </a:cubicBezTo>
                  <a:cubicBezTo>
                    <a:pt x="20287" y="9815"/>
                    <a:pt x="23350" y="10654"/>
                    <a:pt x="24638" y="10829"/>
                  </a:cubicBezTo>
                  <a:cubicBezTo>
                    <a:pt x="25926" y="10986"/>
                    <a:pt x="26960" y="11122"/>
                    <a:pt x="25633" y="11551"/>
                  </a:cubicBezTo>
                  <a:cubicBezTo>
                    <a:pt x="24326" y="11961"/>
                    <a:pt x="26199" y="12742"/>
                    <a:pt x="27272" y="12742"/>
                  </a:cubicBezTo>
                  <a:cubicBezTo>
                    <a:pt x="27861" y="12742"/>
                    <a:pt x="28250" y="12841"/>
                    <a:pt x="28735" y="12841"/>
                  </a:cubicBezTo>
                  <a:cubicBezTo>
                    <a:pt x="29135" y="12841"/>
                    <a:pt x="29600" y="12774"/>
                    <a:pt x="30296" y="12527"/>
                  </a:cubicBezTo>
                  <a:cubicBezTo>
                    <a:pt x="31732" y="12036"/>
                    <a:pt x="32253" y="12020"/>
                    <a:pt x="33515" y="12020"/>
                  </a:cubicBezTo>
                  <a:cubicBezTo>
                    <a:pt x="33609" y="12020"/>
                    <a:pt x="33706" y="12020"/>
                    <a:pt x="33809" y="12020"/>
                  </a:cubicBezTo>
                  <a:cubicBezTo>
                    <a:pt x="35291" y="12020"/>
                    <a:pt x="38335" y="11610"/>
                    <a:pt x="37106" y="11064"/>
                  </a:cubicBezTo>
                  <a:cubicBezTo>
                    <a:pt x="35925" y="10573"/>
                    <a:pt x="36385" y="10556"/>
                    <a:pt x="37178" y="10556"/>
                  </a:cubicBezTo>
                  <a:cubicBezTo>
                    <a:pt x="37237" y="10556"/>
                    <a:pt x="37298" y="10556"/>
                    <a:pt x="37360" y="10556"/>
                  </a:cubicBezTo>
                  <a:cubicBezTo>
                    <a:pt x="38238" y="10556"/>
                    <a:pt x="39974" y="10283"/>
                    <a:pt x="38511" y="9659"/>
                  </a:cubicBezTo>
                  <a:cubicBezTo>
                    <a:pt x="37048" y="9015"/>
                    <a:pt x="37887" y="8254"/>
                    <a:pt x="40560" y="7337"/>
                  </a:cubicBezTo>
                  <a:cubicBezTo>
                    <a:pt x="43252" y="6400"/>
                    <a:pt x="43603" y="5073"/>
                    <a:pt x="42979" y="3922"/>
                  </a:cubicBezTo>
                  <a:cubicBezTo>
                    <a:pt x="42374" y="2830"/>
                    <a:pt x="42023" y="2869"/>
                    <a:pt x="41652" y="2186"/>
                  </a:cubicBezTo>
                  <a:cubicBezTo>
                    <a:pt x="41652" y="2166"/>
                    <a:pt x="41633" y="2147"/>
                    <a:pt x="41613" y="2088"/>
                  </a:cubicBezTo>
                  <a:cubicBezTo>
                    <a:pt x="41223" y="1288"/>
                    <a:pt x="40052" y="313"/>
                    <a:pt x="38882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4"/>
            <p:cNvSpPr/>
            <p:nvPr/>
          </p:nvSpPr>
          <p:spPr>
            <a:xfrm>
              <a:off x="5626836" y="2371999"/>
              <a:ext cx="1225545" cy="446369"/>
            </a:xfrm>
            <a:custGeom>
              <a:avLst/>
              <a:gdLst/>
              <a:ahLst/>
              <a:cxnLst/>
              <a:rect l="l" t="t" r="r" b="b"/>
              <a:pathLst>
                <a:path w="19123" h="6965" extrusionOk="0">
                  <a:moveTo>
                    <a:pt x="9094" y="1"/>
                  </a:moveTo>
                  <a:cubicBezTo>
                    <a:pt x="8895" y="1"/>
                    <a:pt x="9911" y="729"/>
                    <a:pt x="11317" y="998"/>
                  </a:cubicBezTo>
                  <a:cubicBezTo>
                    <a:pt x="13057" y="1291"/>
                    <a:pt x="13525" y="1963"/>
                    <a:pt x="14722" y="1963"/>
                  </a:cubicBezTo>
                  <a:cubicBezTo>
                    <a:pt x="14800" y="1963"/>
                    <a:pt x="14881" y="1960"/>
                    <a:pt x="14965" y="1954"/>
                  </a:cubicBezTo>
                  <a:cubicBezTo>
                    <a:pt x="15067" y="1947"/>
                    <a:pt x="15149" y="1944"/>
                    <a:pt x="15211" y="1944"/>
                  </a:cubicBezTo>
                  <a:cubicBezTo>
                    <a:pt x="15964" y="1944"/>
                    <a:pt x="13914" y="2426"/>
                    <a:pt x="12654" y="2426"/>
                  </a:cubicBezTo>
                  <a:cubicBezTo>
                    <a:pt x="12590" y="2426"/>
                    <a:pt x="12527" y="2425"/>
                    <a:pt x="12468" y="2422"/>
                  </a:cubicBezTo>
                  <a:cubicBezTo>
                    <a:pt x="11570" y="2370"/>
                    <a:pt x="10681" y="2327"/>
                    <a:pt x="9917" y="2327"/>
                  </a:cubicBezTo>
                  <a:cubicBezTo>
                    <a:pt x="9535" y="2327"/>
                    <a:pt x="9183" y="2338"/>
                    <a:pt x="8878" y="2364"/>
                  </a:cubicBezTo>
                  <a:cubicBezTo>
                    <a:pt x="8786" y="2371"/>
                    <a:pt x="8684" y="2375"/>
                    <a:pt x="8574" y="2375"/>
                  </a:cubicBezTo>
                  <a:cubicBezTo>
                    <a:pt x="7562" y="2375"/>
                    <a:pt x="5880" y="2075"/>
                    <a:pt x="5405" y="1934"/>
                  </a:cubicBezTo>
                  <a:cubicBezTo>
                    <a:pt x="5335" y="1910"/>
                    <a:pt x="5277" y="1899"/>
                    <a:pt x="5233" y="1899"/>
                  </a:cubicBezTo>
                  <a:cubicBezTo>
                    <a:pt x="4958" y="1899"/>
                    <a:pt x="5201" y="2326"/>
                    <a:pt x="6126" y="2578"/>
                  </a:cubicBezTo>
                  <a:cubicBezTo>
                    <a:pt x="6976" y="2823"/>
                    <a:pt x="7237" y="3055"/>
                    <a:pt x="6842" y="3055"/>
                  </a:cubicBezTo>
                  <a:cubicBezTo>
                    <a:pt x="6765" y="3055"/>
                    <a:pt x="6663" y="3046"/>
                    <a:pt x="6536" y="3027"/>
                  </a:cubicBezTo>
                  <a:cubicBezTo>
                    <a:pt x="6432" y="3012"/>
                    <a:pt x="6349" y="3005"/>
                    <a:pt x="6284" y="3005"/>
                  </a:cubicBezTo>
                  <a:cubicBezTo>
                    <a:pt x="5859" y="3005"/>
                    <a:pt x="6190" y="3299"/>
                    <a:pt x="6478" y="3417"/>
                  </a:cubicBezTo>
                  <a:cubicBezTo>
                    <a:pt x="6819" y="3531"/>
                    <a:pt x="7178" y="4160"/>
                    <a:pt x="5088" y="4160"/>
                  </a:cubicBezTo>
                  <a:cubicBezTo>
                    <a:pt x="5026" y="4160"/>
                    <a:pt x="4963" y="4160"/>
                    <a:pt x="4897" y="4159"/>
                  </a:cubicBezTo>
                  <a:cubicBezTo>
                    <a:pt x="3902" y="4159"/>
                    <a:pt x="3395" y="4198"/>
                    <a:pt x="3024" y="4217"/>
                  </a:cubicBezTo>
                  <a:cubicBezTo>
                    <a:pt x="2691" y="4231"/>
                    <a:pt x="2485" y="4262"/>
                    <a:pt x="2152" y="4262"/>
                  </a:cubicBezTo>
                  <a:cubicBezTo>
                    <a:pt x="1997" y="4262"/>
                    <a:pt x="1815" y="4255"/>
                    <a:pt x="1580" y="4237"/>
                  </a:cubicBezTo>
                  <a:cubicBezTo>
                    <a:pt x="826" y="4165"/>
                    <a:pt x="204" y="4034"/>
                    <a:pt x="79" y="4034"/>
                  </a:cubicBezTo>
                  <a:cubicBezTo>
                    <a:pt x="1" y="4034"/>
                    <a:pt x="120" y="4086"/>
                    <a:pt x="527" y="4237"/>
                  </a:cubicBezTo>
                  <a:cubicBezTo>
                    <a:pt x="1619" y="4647"/>
                    <a:pt x="2497" y="5212"/>
                    <a:pt x="4175" y="5369"/>
                  </a:cubicBezTo>
                  <a:cubicBezTo>
                    <a:pt x="5545" y="5465"/>
                    <a:pt x="5877" y="5695"/>
                    <a:pt x="6534" y="5695"/>
                  </a:cubicBezTo>
                  <a:cubicBezTo>
                    <a:pt x="6672" y="5695"/>
                    <a:pt x="6825" y="5685"/>
                    <a:pt x="7004" y="5661"/>
                  </a:cubicBezTo>
                  <a:cubicBezTo>
                    <a:pt x="7143" y="5640"/>
                    <a:pt x="7281" y="5631"/>
                    <a:pt x="7412" y="5631"/>
                  </a:cubicBezTo>
                  <a:cubicBezTo>
                    <a:pt x="8250" y="5631"/>
                    <a:pt x="8837" y="6006"/>
                    <a:pt x="7590" y="6090"/>
                  </a:cubicBezTo>
                  <a:cubicBezTo>
                    <a:pt x="6146" y="6208"/>
                    <a:pt x="6361" y="6364"/>
                    <a:pt x="7239" y="6461"/>
                  </a:cubicBezTo>
                  <a:cubicBezTo>
                    <a:pt x="8156" y="6559"/>
                    <a:pt x="6146" y="6734"/>
                    <a:pt x="7824" y="6929"/>
                  </a:cubicBezTo>
                  <a:cubicBezTo>
                    <a:pt x="8085" y="6954"/>
                    <a:pt x="8332" y="6965"/>
                    <a:pt x="8565" y="6965"/>
                  </a:cubicBezTo>
                  <a:cubicBezTo>
                    <a:pt x="9808" y="6965"/>
                    <a:pt x="10645" y="6664"/>
                    <a:pt x="11121" y="6598"/>
                  </a:cubicBezTo>
                  <a:cubicBezTo>
                    <a:pt x="11687" y="6539"/>
                    <a:pt x="11882" y="6208"/>
                    <a:pt x="10829" y="5993"/>
                  </a:cubicBezTo>
                  <a:cubicBezTo>
                    <a:pt x="9775" y="5778"/>
                    <a:pt x="9346" y="5232"/>
                    <a:pt x="8839" y="4881"/>
                  </a:cubicBezTo>
                  <a:cubicBezTo>
                    <a:pt x="8588" y="4695"/>
                    <a:pt x="8731" y="4646"/>
                    <a:pt x="9080" y="4646"/>
                  </a:cubicBezTo>
                  <a:cubicBezTo>
                    <a:pt x="9464" y="4646"/>
                    <a:pt x="10098" y="4705"/>
                    <a:pt x="10731" y="4705"/>
                  </a:cubicBezTo>
                  <a:cubicBezTo>
                    <a:pt x="11960" y="4705"/>
                    <a:pt x="14556" y="4608"/>
                    <a:pt x="12995" y="4256"/>
                  </a:cubicBezTo>
                  <a:cubicBezTo>
                    <a:pt x="11434" y="3925"/>
                    <a:pt x="12663" y="4042"/>
                    <a:pt x="14263" y="3710"/>
                  </a:cubicBezTo>
                  <a:cubicBezTo>
                    <a:pt x="15882" y="3359"/>
                    <a:pt x="15102" y="3378"/>
                    <a:pt x="16214" y="2949"/>
                  </a:cubicBezTo>
                  <a:cubicBezTo>
                    <a:pt x="17307" y="2500"/>
                    <a:pt x="17794" y="2013"/>
                    <a:pt x="18438" y="1876"/>
                  </a:cubicBezTo>
                  <a:cubicBezTo>
                    <a:pt x="18931" y="1760"/>
                    <a:pt x="19122" y="1591"/>
                    <a:pt x="18646" y="1591"/>
                  </a:cubicBezTo>
                  <a:cubicBezTo>
                    <a:pt x="18480" y="1591"/>
                    <a:pt x="18234" y="1611"/>
                    <a:pt x="17892" y="1661"/>
                  </a:cubicBezTo>
                  <a:cubicBezTo>
                    <a:pt x="17658" y="1700"/>
                    <a:pt x="17463" y="1700"/>
                    <a:pt x="17307" y="1700"/>
                  </a:cubicBezTo>
                  <a:cubicBezTo>
                    <a:pt x="16740" y="1682"/>
                    <a:pt x="16841" y="1424"/>
                    <a:pt x="16004" y="1424"/>
                  </a:cubicBezTo>
                  <a:cubicBezTo>
                    <a:pt x="15948" y="1424"/>
                    <a:pt x="15888" y="1425"/>
                    <a:pt x="15824" y="1427"/>
                  </a:cubicBezTo>
                  <a:cubicBezTo>
                    <a:pt x="15704" y="1435"/>
                    <a:pt x="15587" y="1438"/>
                    <a:pt x="15473" y="1438"/>
                  </a:cubicBezTo>
                  <a:cubicBezTo>
                    <a:pt x="14454" y="1438"/>
                    <a:pt x="13694" y="1171"/>
                    <a:pt x="13969" y="1171"/>
                  </a:cubicBezTo>
                  <a:cubicBezTo>
                    <a:pt x="13985" y="1171"/>
                    <a:pt x="14005" y="1172"/>
                    <a:pt x="14029" y="1173"/>
                  </a:cubicBezTo>
                  <a:cubicBezTo>
                    <a:pt x="14045" y="1175"/>
                    <a:pt x="14064" y="1176"/>
                    <a:pt x="14084" y="1176"/>
                  </a:cubicBezTo>
                  <a:cubicBezTo>
                    <a:pt x="14608" y="1176"/>
                    <a:pt x="16294" y="702"/>
                    <a:pt x="16858" y="608"/>
                  </a:cubicBezTo>
                  <a:cubicBezTo>
                    <a:pt x="17352" y="525"/>
                    <a:pt x="17332" y="332"/>
                    <a:pt x="16670" y="332"/>
                  </a:cubicBezTo>
                  <a:cubicBezTo>
                    <a:pt x="16547" y="332"/>
                    <a:pt x="16402" y="339"/>
                    <a:pt x="16234" y="354"/>
                  </a:cubicBezTo>
                  <a:cubicBezTo>
                    <a:pt x="15068" y="445"/>
                    <a:pt x="13455" y="644"/>
                    <a:pt x="12056" y="644"/>
                  </a:cubicBezTo>
                  <a:cubicBezTo>
                    <a:pt x="11064" y="644"/>
                    <a:pt x="10181" y="544"/>
                    <a:pt x="9639" y="237"/>
                  </a:cubicBezTo>
                  <a:cubicBezTo>
                    <a:pt x="9329" y="68"/>
                    <a:pt x="9155" y="1"/>
                    <a:pt x="90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4"/>
            <p:cNvSpPr/>
            <p:nvPr/>
          </p:nvSpPr>
          <p:spPr>
            <a:xfrm>
              <a:off x="5626708" y="2473900"/>
              <a:ext cx="1225673" cy="344470"/>
            </a:xfrm>
            <a:custGeom>
              <a:avLst/>
              <a:gdLst/>
              <a:ahLst/>
              <a:cxnLst/>
              <a:rect l="l" t="t" r="r" b="b"/>
              <a:pathLst>
                <a:path w="19125" h="5375" extrusionOk="0">
                  <a:moveTo>
                    <a:pt x="18648" y="1"/>
                  </a:moveTo>
                  <a:cubicBezTo>
                    <a:pt x="18482" y="1"/>
                    <a:pt x="18236" y="21"/>
                    <a:pt x="17894" y="71"/>
                  </a:cubicBezTo>
                  <a:cubicBezTo>
                    <a:pt x="17660" y="110"/>
                    <a:pt x="17465" y="110"/>
                    <a:pt x="17309" y="110"/>
                  </a:cubicBezTo>
                  <a:cubicBezTo>
                    <a:pt x="14988" y="1500"/>
                    <a:pt x="14063" y="1931"/>
                    <a:pt x="12494" y="1931"/>
                  </a:cubicBezTo>
                  <a:cubicBezTo>
                    <a:pt x="12190" y="1931"/>
                    <a:pt x="11861" y="1914"/>
                    <a:pt x="11494" y="1886"/>
                  </a:cubicBezTo>
                  <a:cubicBezTo>
                    <a:pt x="11294" y="1870"/>
                    <a:pt x="11126" y="1863"/>
                    <a:pt x="10986" y="1863"/>
                  </a:cubicBezTo>
                  <a:cubicBezTo>
                    <a:pt x="9563" y="1863"/>
                    <a:pt x="10933" y="2592"/>
                    <a:pt x="9837" y="2592"/>
                  </a:cubicBezTo>
                  <a:cubicBezTo>
                    <a:pt x="9690" y="2592"/>
                    <a:pt x="9499" y="2579"/>
                    <a:pt x="9250" y="2549"/>
                  </a:cubicBezTo>
                  <a:cubicBezTo>
                    <a:pt x="9090" y="2530"/>
                    <a:pt x="8954" y="2522"/>
                    <a:pt x="8839" y="2522"/>
                  </a:cubicBezTo>
                  <a:cubicBezTo>
                    <a:pt x="7464" y="2522"/>
                    <a:pt x="9161" y="3779"/>
                    <a:pt x="7994" y="3779"/>
                  </a:cubicBezTo>
                  <a:cubicBezTo>
                    <a:pt x="7853" y="3779"/>
                    <a:pt x="7671" y="3761"/>
                    <a:pt x="7436" y="3720"/>
                  </a:cubicBezTo>
                  <a:cubicBezTo>
                    <a:pt x="5738" y="3427"/>
                    <a:pt x="3943" y="2920"/>
                    <a:pt x="3065" y="2608"/>
                  </a:cubicBezTo>
                  <a:cubicBezTo>
                    <a:pt x="2729" y="2621"/>
                    <a:pt x="2522" y="2644"/>
                    <a:pt x="2189" y="2644"/>
                  </a:cubicBezTo>
                  <a:cubicBezTo>
                    <a:pt x="2040" y="2644"/>
                    <a:pt x="1865" y="2639"/>
                    <a:pt x="1641" y="2627"/>
                  </a:cubicBezTo>
                  <a:cubicBezTo>
                    <a:pt x="856" y="2568"/>
                    <a:pt x="223" y="2443"/>
                    <a:pt x="87" y="2443"/>
                  </a:cubicBezTo>
                  <a:cubicBezTo>
                    <a:pt x="0" y="2443"/>
                    <a:pt x="117" y="2494"/>
                    <a:pt x="529" y="2647"/>
                  </a:cubicBezTo>
                  <a:cubicBezTo>
                    <a:pt x="1621" y="3057"/>
                    <a:pt x="2499" y="3622"/>
                    <a:pt x="4177" y="3779"/>
                  </a:cubicBezTo>
                  <a:cubicBezTo>
                    <a:pt x="5547" y="3875"/>
                    <a:pt x="5879" y="4105"/>
                    <a:pt x="6536" y="4105"/>
                  </a:cubicBezTo>
                  <a:cubicBezTo>
                    <a:pt x="6674" y="4105"/>
                    <a:pt x="6827" y="4095"/>
                    <a:pt x="7006" y="4071"/>
                  </a:cubicBezTo>
                  <a:cubicBezTo>
                    <a:pt x="7145" y="4050"/>
                    <a:pt x="7283" y="4041"/>
                    <a:pt x="7414" y="4041"/>
                  </a:cubicBezTo>
                  <a:cubicBezTo>
                    <a:pt x="8252" y="4041"/>
                    <a:pt x="8839" y="4416"/>
                    <a:pt x="7592" y="4500"/>
                  </a:cubicBezTo>
                  <a:cubicBezTo>
                    <a:pt x="6148" y="4618"/>
                    <a:pt x="6363" y="4774"/>
                    <a:pt x="7241" y="4871"/>
                  </a:cubicBezTo>
                  <a:cubicBezTo>
                    <a:pt x="8158" y="4969"/>
                    <a:pt x="6148" y="5144"/>
                    <a:pt x="7826" y="5339"/>
                  </a:cubicBezTo>
                  <a:cubicBezTo>
                    <a:pt x="8087" y="5364"/>
                    <a:pt x="8334" y="5375"/>
                    <a:pt x="8567" y="5375"/>
                  </a:cubicBezTo>
                  <a:cubicBezTo>
                    <a:pt x="9810" y="5375"/>
                    <a:pt x="10647" y="5074"/>
                    <a:pt x="11123" y="5008"/>
                  </a:cubicBezTo>
                  <a:cubicBezTo>
                    <a:pt x="11689" y="4949"/>
                    <a:pt x="11884" y="4618"/>
                    <a:pt x="10831" y="4403"/>
                  </a:cubicBezTo>
                  <a:cubicBezTo>
                    <a:pt x="9777" y="4188"/>
                    <a:pt x="9348" y="3642"/>
                    <a:pt x="8841" y="3291"/>
                  </a:cubicBezTo>
                  <a:cubicBezTo>
                    <a:pt x="8590" y="3105"/>
                    <a:pt x="8733" y="3056"/>
                    <a:pt x="9082" y="3056"/>
                  </a:cubicBezTo>
                  <a:cubicBezTo>
                    <a:pt x="9466" y="3056"/>
                    <a:pt x="10100" y="3115"/>
                    <a:pt x="10733" y="3115"/>
                  </a:cubicBezTo>
                  <a:cubicBezTo>
                    <a:pt x="11962" y="3115"/>
                    <a:pt x="14558" y="3018"/>
                    <a:pt x="12997" y="2666"/>
                  </a:cubicBezTo>
                  <a:cubicBezTo>
                    <a:pt x="11436" y="2335"/>
                    <a:pt x="12665" y="2452"/>
                    <a:pt x="14265" y="2120"/>
                  </a:cubicBezTo>
                  <a:cubicBezTo>
                    <a:pt x="15884" y="1769"/>
                    <a:pt x="15104" y="1788"/>
                    <a:pt x="16216" y="1359"/>
                  </a:cubicBezTo>
                  <a:cubicBezTo>
                    <a:pt x="17309" y="910"/>
                    <a:pt x="17796" y="423"/>
                    <a:pt x="18440" y="286"/>
                  </a:cubicBezTo>
                  <a:cubicBezTo>
                    <a:pt x="18933" y="170"/>
                    <a:pt x="19124" y="1"/>
                    <a:pt x="18648" y="1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4"/>
            <p:cNvSpPr/>
            <p:nvPr/>
          </p:nvSpPr>
          <p:spPr>
            <a:xfrm>
              <a:off x="4765808" y="2220685"/>
              <a:ext cx="1378714" cy="813142"/>
            </a:xfrm>
            <a:custGeom>
              <a:avLst/>
              <a:gdLst/>
              <a:ahLst/>
              <a:cxnLst/>
              <a:rect l="l" t="t" r="r" b="b"/>
              <a:pathLst>
                <a:path w="21513" h="12688" extrusionOk="0">
                  <a:moveTo>
                    <a:pt x="755" y="1"/>
                  </a:moveTo>
                  <a:cubicBezTo>
                    <a:pt x="653" y="1"/>
                    <a:pt x="507" y="681"/>
                    <a:pt x="596" y="1271"/>
                  </a:cubicBezTo>
                  <a:cubicBezTo>
                    <a:pt x="733" y="2052"/>
                    <a:pt x="733" y="3125"/>
                    <a:pt x="1006" y="3671"/>
                  </a:cubicBezTo>
                  <a:cubicBezTo>
                    <a:pt x="1175" y="4065"/>
                    <a:pt x="1466" y="4449"/>
                    <a:pt x="1373" y="4449"/>
                  </a:cubicBezTo>
                  <a:cubicBezTo>
                    <a:pt x="1337" y="4449"/>
                    <a:pt x="1244" y="4392"/>
                    <a:pt x="1064" y="4256"/>
                  </a:cubicBezTo>
                  <a:cubicBezTo>
                    <a:pt x="559" y="3874"/>
                    <a:pt x="103" y="3180"/>
                    <a:pt x="23" y="3180"/>
                  </a:cubicBezTo>
                  <a:cubicBezTo>
                    <a:pt x="1" y="3180"/>
                    <a:pt x="8" y="3232"/>
                    <a:pt x="50" y="3359"/>
                  </a:cubicBezTo>
                  <a:cubicBezTo>
                    <a:pt x="245" y="3944"/>
                    <a:pt x="1045" y="4803"/>
                    <a:pt x="1298" y="5388"/>
                  </a:cubicBezTo>
                  <a:cubicBezTo>
                    <a:pt x="1533" y="5993"/>
                    <a:pt x="3152" y="7164"/>
                    <a:pt x="3562" y="7905"/>
                  </a:cubicBezTo>
                  <a:cubicBezTo>
                    <a:pt x="3972" y="8627"/>
                    <a:pt x="5591" y="9876"/>
                    <a:pt x="6703" y="10578"/>
                  </a:cubicBezTo>
                  <a:cubicBezTo>
                    <a:pt x="7835" y="11281"/>
                    <a:pt x="10625" y="12315"/>
                    <a:pt x="11484" y="12588"/>
                  </a:cubicBezTo>
                  <a:cubicBezTo>
                    <a:pt x="11715" y="12656"/>
                    <a:pt x="11866" y="12688"/>
                    <a:pt x="11944" y="12688"/>
                  </a:cubicBezTo>
                  <a:cubicBezTo>
                    <a:pt x="12157" y="12688"/>
                    <a:pt x="11841" y="12456"/>
                    <a:pt x="11171" y="12100"/>
                  </a:cubicBezTo>
                  <a:cubicBezTo>
                    <a:pt x="10235" y="11612"/>
                    <a:pt x="9806" y="11047"/>
                    <a:pt x="8420" y="10168"/>
                  </a:cubicBezTo>
                  <a:cubicBezTo>
                    <a:pt x="7358" y="9505"/>
                    <a:pt x="6809" y="8785"/>
                    <a:pt x="7135" y="8785"/>
                  </a:cubicBezTo>
                  <a:cubicBezTo>
                    <a:pt x="7241" y="8785"/>
                    <a:pt x="7437" y="8861"/>
                    <a:pt x="7737" y="9037"/>
                  </a:cubicBezTo>
                  <a:cubicBezTo>
                    <a:pt x="8928" y="9778"/>
                    <a:pt x="12381" y="10949"/>
                    <a:pt x="14040" y="11066"/>
                  </a:cubicBezTo>
                  <a:cubicBezTo>
                    <a:pt x="15361" y="11157"/>
                    <a:pt x="16848" y="11438"/>
                    <a:pt x="18335" y="11438"/>
                  </a:cubicBezTo>
                  <a:cubicBezTo>
                    <a:pt x="18758" y="11438"/>
                    <a:pt x="19181" y="11415"/>
                    <a:pt x="19600" y="11359"/>
                  </a:cubicBezTo>
                  <a:cubicBezTo>
                    <a:pt x="21513" y="11125"/>
                    <a:pt x="19015" y="11261"/>
                    <a:pt x="18079" y="10988"/>
                  </a:cubicBezTo>
                  <a:cubicBezTo>
                    <a:pt x="17747" y="10890"/>
                    <a:pt x="17240" y="10734"/>
                    <a:pt x="16674" y="10539"/>
                  </a:cubicBezTo>
                  <a:cubicBezTo>
                    <a:pt x="15581" y="10110"/>
                    <a:pt x="14274" y="9583"/>
                    <a:pt x="13727" y="9232"/>
                  </a:cubicBezTo>
                  <a:cubicBezTo>
                    <a:pt x="13473" y="9076"/>
                    <a:pt x="13428" y="9021"/>
                    <a:pt x="13508" y="9021"/>
                  </a:cubicBezTo>
                  <a:cubicBezTo>
                    <a:pt x="13700" y="9021"/>
                    <a:pt x="14599" y="9329"/>
                    <a:pt x="15093" y="9329"/>
                  </a:cubicBezTo>
                  <a:cubicBezTo>
                    <a:pt x="15796" y="9329"/>
                    <a:pt x="15737" y="9310"/>
                    <a:pt x="14957" y="9115"/>
                  </a:cubicBezTo>
                  <a:cubicBezTo>
                    <a:pt x="14248" y="8929"/>
                    <a:pt x="13831" y="8495"/>
                    <a:pt x="14552" y="8495"/>
                  </a:cubicBezTo>
                  <a:cubicBezTo>
                    <a:pt x="14665" y="8495"/>
                    <a:pt x="14805" y="8506"/>
                    <a:pt x="14976" y="8530"/>
                  </a:cubicBezTo>
                  <a:cubicBezTo>
                    <a:pt x="15182" y="8558"/>
                    <a:pt x="15388" y="8570"/>
                    <a:pt x="15579" y="8570"/>
                  </a:cubicBezTo>
                  <a:cubicBezTo>
                    <a:pt x="16587" y="8570"/>
                    <a:pt x="17203" y="8235"/>
                    <a:pt x="15366" y="8120"/>
                  </a:cubicBezTo>
                  <a:cubicBezTo>
                    <a:pt x="12245" y="7905"/>
                    <a:pt x="11425" y="7281"/>
                    <a:pt x="10176" y="6559"/>
                  </a:cubicBezTo>
                  <a:cubicBezTo>
                    <a:pt x="9636" y="6235"/>
                    <a:pt x="9309" y="6084"/>
                    <a:pt x="9173" y="6084"/>
                  </a:cubicBezTo>
                  <a:cubicBezTo>
                    <a:pt x="8991" y="6084"/>
                    <a:pt x="9159" y="6358"/>
                    <a:pt x="9630" y="6851"/>
                  </a:cubicBezTo>
                  <a:cubicBezTo>
                    <a:pt x="10352" y="7573"/>
                    <a:pt x="11363" y="8323"/>
                    <a:pt x="10913" y="8323"/>
                  </a:cubicBezTo>
                  <a:cubicBezTo>
                    <a:pt x="10828" y="8323"/>
                    <a:pt x="10690" y="8296"/>
                    <a:pt x="10488" y="8237"/>
                  </a:cubicBezTo>
                  <a:cubicBezTo>
                    <a:pt x="9220" y="7866"/>
                    <a:pt x="6976" y="6812"/>
                    <a:pt x="5006" y="5622"/>
                  </a:cubicBezTo>
                  <a:cubicBezTo>
                    <a:pt x="3015" y="4452"/>
                    <a:pt x="2040" y="2754"/>
                    <a:pt x="1533" y="2208"/>
                  </a:cubicBezTo>
                  <a:lnTo>
                    <a:pt x="1513" y="2188"/>
                  </a:lnTo>
                  <a:cubicBezTo>
                    <a:pt x="986" y="1661"/>
                    <a:pt x="869" y="900"/>
                    <a:pt x="830" y="237"/>
                  </a:cubicBezTo>
                  <a:cubicBezTo>
                    <a:pt x="816" y="71"/>
                    <a:pt x="788" y="1"/>
                    <a:pt x="7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4"/>
            <p:cNvSpPr/>
            <p:nvPr/>
          </p:nvSpPr>
          <p:spPr>
            <a:xfrm>
              <a:off x="4765808" y="2219275"/>
              <a:ext cx="1378714" cy="814552"/>
            </a:xfrm>
            <a:custGeom>
              <a:avLst/>
              <a:gdLst/>
              <a:ahLst/>
              <a:cxnLst/>
              <a:rect l="l" t="t" r="r" b="b"/>
              <a:pathLst>
                <a:path w="21513" h="12710" extrusionOk="0">
                  <a:moveTo>
                    <a:pt x="707" y="0"/>
                  </a:moveTo>
                  <a:cubicBezTo>
                    <a:pt x="613" y="0"/>
                    <a:pt x="469" y="666"/>
                    <a:pt x="557" y="1254"/>
                  </a:cubicBezTo>
                  <a:cubicBezTo>
                    <a:pt x="674" y="2035"/>
                    <a:pt x="674" y="3108"/>
                    <a:pt x="947" y="3674"/>
                  </a:cubicBezTo>
                  <a:cubicBezTo>
                    <a:pt x="1130" y="4068"/>
                    <a:pt x="1415" y="4452"/>
                    <a:pt x="1325" y="4452"/>
                  </a:cubicBezTo>
                  <a:cubicBezTo>
                    <a:pt x="1290" y="4452"/>
                    <a:pt x="1199" y="4395"/>
                    <a:pt x="1025" y="4259"/>
                  </a:cubicBezTo>
                  <a:cubicBezTo>
                    <a:pt x="551" y="3892"/>
                    <a:pt x="101" y="3202"/>
                    <a:pt x="23" y="3202"/>
                  </a:cubicBezTo>
                  <a:cubicBezTo>
                    <a:pt x="1" y="3202"/>
                    <a:pt x="7" y="3254"/>
                    <a:pt x="50" y="3381"/>
                  </a:cubicBezTo>
                  <a:cubicBezTo>
                    <a:pt x="245" y="3966"/>
                    <a:pt x="1045" y="4825"/>
                    <a:pt x="1298" y="5410"/>
                  </a:cubicBezTo>
                  <a:cubicBezTo>
                    <a:pt x="1533" y="6015"/>
                    <a:pt x="3152" y="7186"/>
                    <a:pt x="3562" y="7927"/>
                  </a:cubicBezTo>
                  <a:cubicBezTo>
                    <a:pt x="3972" y="8649"/>
                    <a:pt x="5591" y="9898"/>
                    <a:pt x="6703" y="10600"/>
                  </a:cubicBezTo>
                  <a:cubicBezTo>
                    <a:pt x="7835" y="11303"/>
                    <a:pt x="10625" y="12337"/>
                    <a:pt x="11484" y="12610"/>
                  </a:cubicBezTo>
                  <a:cubicBezTo>
                    <a:pt x="11715" y="12678"/>
                    <a:pt x="11866" y="12710"/>
                    <a:pt x="11944" y="12710"/>
                  </a:cubicBezTo>
                  <a:cubicBezTo>
                    <a:pt x="12157" y="12710"/>
                    <a:pt x="11841" y="12478"/>
                    <a:pt x="11171" y="12122"/>
                  </a:cubicBezTo>
                  <a:cubicBezTo>
                    <a:pt x="10235" y="11634"/>
                    <a:pt x="9806" y="11069"/>
                    <a:pt x="8420" y="10190"/>
                  </a:cubicBezTo>
                  <a:cubicBezTo>
                    <a:pt x="7358" y="9527"/>
                    <a:pt x="6809" y="8807"/>
                    <a:pt x="7135" y="8807"/>
                  </a:cubicBezTo>
                  <a:cubicBezTo>
                    <a:pt x="7241" y="8807"/>
                    <a:pt x="7437" y="8883"/>
                    <a:pt x="7737" y="9059"/>
                  </a:cubicBezTo>
                  <a:cubicBezTo>
                    <a:pt x="8928" y="9800"/>
                    <a:pt x="12381" y="10971"/>
                    <a:pt x="14040" y="11088"/>
                  </a:cubicBezTo>
                  <a:cubicBezTo>
                    <a:pt x="15361" y="11179"/>
                    <a:pt x="16848" y="11460"/>
                    <a:pt x="18335" y="11460"/>
                  </a:cubicBezTo>
                  <a:cubicBezTo>
                    <a:pt x="18758" y="11460"/>
                    <a:pt x="19181" y="11437"/>
                    <a:pt x="19600" y="11381"/>
                  </a:cubicBezTo>
                  <a:cubicBezTo>
                    <a:pt x="21513" y="11147"/>
                    <a:pt x="19015" y="11283"/>
                    <a:pt x="18079" y="11010"/>
                  </a:cubicBezTo>
                  <a:cubicBezTo>
                    <a:pt x="17747" y="10912"/>
                    <a:pt x="17240" y="10756"/>
                    <a:pt x="16674" y="10561"/>
                  </a:cubicBezTo>
                  <a:cubicBezTo>
                    <a:pt x="14801" y="10503"/>
                    <a:pt x="11152" y="10210"/>
                    <a:pt x="8869" y="8961"/>
                  </a:cubicBezTo>
                  <a:cubicBezTo>
                    <a:pt x="7331" y="8103"/>
                    <a:pt x="6291" y="7754"/>
                    <a:pt x="5777" y="7754"/>
                  </a:cubicBezTo>
                  <a:cubicBezTo>
                    <a:pt x="5274" y="7754"/>
                    <a:pt x="5275" y="8089"/>
                    <a:pt x="5806" y="8610"/>
                  </a:cubicBezTo>
                  <a:cubicBezTo>
                    <a:pt x="6201" y="8998"/>
                    <a:pt x="6220" y="9169"/>
                    <a:pt x="6027" y="9169"/>
                  </a:cubicBezTo>
                  <a:cubicBezTo>
                    <a:pt x="5706" y="9169"/>
                    <a:pt x="4800" y="8697"/>
                    <a:pt x="4069" y="7966"/>
                  </a:cubicBezTo>
                  <a:cubicBezTo>
                    <a:pt x="2996" y="6893"/>
                    <a:pt x="1435" y="4513"/>
                    <a:pt x="1455" y="2191"/>
                  </a:cubicBezTo>
                  <a:cubicBezTo>
                    <a:pt x="947" y="1644"/>
                    <a:pt x="830" y="903"/>
                    <a:pt x="772" y="240"/>
                  </a:cubicBezTo>
                  <a:cubicBezTo>
                    <a:pt x="762" y="71"/>
                    <a:pt x="737" y="0"/>
                    <a:pt x="707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4"/>
            <p:cNvSpPr/>
            <p:nvPr/>
          </p:nvSpPr>
          <p:spPr>
            <a:xfrm>
              <a:off x="6480879" y="2378280"/>
              <a:ext cx="1217278" cy="805580"/>
            </a:xfrm>
            <a:custGeom>
              <a:avLst/>
              <a:gdLst/>
              <a:ahLst/>
              <a:cxnLst/>
              <a:rect l="l" t="t" r="r" b="b"/>
              <a:pathLst>
                <a:path w="18994" h="12570" extrusionOk="0">
                  <a:moveTo>
                    <a:pt x="13698" y="4919"/>
                  </a:moveTo>
                  <a:cubicBezTo>
                    <a:pt x="13683" y="4919"/>
                    <a:pt x="13680" y="4919"/>
                    <a:pt x="13671" y="4934"/>
                  </a:cubicBezTo>
                  <a:lnTo>
                    <a:pt x="13671" y="4934"/>
                  </a:lnTo>
                  <a:cubicBezTo>
                    <a:pt x="13684" y="4927"/>
                    <a:pt x="13693" y="4922"/>
                    <a:pt x="13698" y="4919"/>
                  </a:cubicBezTo>
                  <a:close/>
                  <a:moveTo>
                    <a:pt x="18931" y="0"/>
                  </a:moveTo>
                  <a:cubicBezTo>
                    <a:pt x="18791" y="0"/>
                    <a:pt x="18346" y="1197"/>
                    <a:pt x="17971" y="1739"/>
                  </a:cubicBezTo>
                  <a:cubicBezTo>
                    <a:pt x="17658" y="2168"/>
                    <a:pt x="16839" y="3358"/>
                    <a:pt x="15512" y="4490"/>
                  </a:cubicBezTo>
                  <a:cubicBezTo>
                    <a:pt x="14556" y="5271"/>
                    <a:pt x="13366" y="6031"/>
                    <a:pt x="11863" y="6461"/>
                  </a:cubicBezTo>
                  <a:cubicBezTo>
                    <a:pt x="13093" y="5778"/>
                    <a:pt x="13327" y="5173"/>
                    <a:pt x="13659" y="4958"/>
                  </a:cubicBezTo>
                  <a:cubicBezTo>
                    <a:pt x="13664" y="4947"/>
                    <a:pt x="13668" y="4940"/>
                    <a:pt x="13671" y="4934"/>
                  </a:cubicBezTo>
                  <a:lnTo>
                    <a:pt x="13671" y="4934"/>
                  </a:lnTo>
                  <a:cubicBezTo>
                    <a:pt x="13468" y="5051"/>
                    <a:pt x="12296" y="5759"/>
                    <a:pt x="12039" y="5778"/>
                  </a:cubicBezTo>
                  <a:cubicBezTo>
                    <a:pt x="12021" y="5781"/>
                    <a:pt x="12008" y="5783"/>
                    <a:pt x="11999" y="5783"/>
                  </a:cubicBezTo>
                  <a:cubicBezTo>
                    <a:pt x="11854" y="5783"/>
                    <a:pt x="12682" y="5357"/>
                    <a:pt x="13268" y="4568"/>
                  </a:cubicBezTo>
                  <a:cubicBezTo>
                    <a:pt x="13931" y="3597"/>
                    <a:pt x="15263" y="1142"/>
                    <a:pt x="14996" y="1142"/>
                  </a:cubicBezTo>
                  <a:cubicBezTo>
                    <a:pt x="14925" y="1142"/>
                    <a:pt x="14741" y="1316"/>
                    <a:pt x="14400" y="1739"/>
                  </a:cubicBezTo>
                  <a:cubicBezTo>
                    <a:pt x="11922" y="4783"/>
                    <a:pt x="7707" y="6578"/>
                    <a:pt x="3844" y="6578"/>
                  </a:cubicBezTo>
                  <a:cubicBezTo>
                    <a:pt x="0" y="6617"/>
                    <a:pt x="742" y="7534"/>
                    <a:pt x="2927" y="7788"/>
                  </a:cubicBezTo>
                  <a:cubicBezTo>
                    <a:pt x="5093" y="8022"/>
                    <a:pt x="5190" y="8197"/>
                    <a:pt x="4586" y="8295"/>
                  </a:cubicBezTo>
                  <a:cubicBezTo>
                    <a:pt x="3961" y="8392"/>
                    <a:pt x="6244" y="8373"/>
                    <a:pt x="4976" y="8763"/>
                  </a:cubicBezTo>
                  <a:cubicBezTo>
                    <a:pt x="3727" y="9153"/>
                    <a:pt x="2498" y="9114"/>
                    <a:pt x="3473" y="9212"/>
                  </a:cubicBezTo>
                  <a:cubicBezTo>
                    <a:pt x="4423" y="9307"/>
                    <a:pt x="4781" y="9994"/>
                    <a:pt x="2818" y="9994"/>
                  </a:cubicBezTo>
                  <a:cubicBezTo>
                    <a:pt x="2765" y="9994"/>
                    <a:pt x="2710" y="9993"/>
                    <a:pt x="2654" y="9992"/>
                  </a:cubicBezTo>
                  <a:cubicBezTo>
                    <a:pt x="2147" y="9992"/>
                    <a:pt x="1698" y="9992"/>
                    <a:pt x="1366" y="10031"/>
                  </a:cubicBezTo>
                  <a:cubicBezTo>
                    <a:pt x="215" y="10070"/>
                    <a:pt x="0" y="10246"/>
                    <a:pt x="1327" y="10519"/>
                  </a:cubicBezTo>
                  <a:cubicBezTo>
                    <a:pt x="2788" y="10789"/>
                    <a:pt x="3939" y="10956"/>
                    <a:pt x="5159" y="10956"/>
                  </a:cubicBezTo>
                  <a:cubicBezTo>
                    <a:pt x="5437" y="10956"/>
                    <a:pt x="5720" y="10947"/>
                    <a:pt x="6010" y="10929"/>
                  </a:cubicBezTo>
                  <a:cubicBezTo>
                    <a:pt x="6078" y="10926"/>
                    <a:pt x="6141" y="10925"/>
                    <a:pt x="6200" y="10925"/>
                  </a:cubicBezTo>
                  <a:cubicBezTo>
                    <a:pt x="7532" y="10925"/>
                    <a:pt x="6408" y="11540"/>
                    <a:pt x="4800" y="11690"/>
                  </a:cubicBezTo>
                  <a:cubicBezTo>
                    <a:pt x="4140" y="11744"/>
                    <a:pt x="3588" y="11777"/>
                    <a:pt x="3103" y="11777"/>
                  </a:cubicBezTo>
                  <a:cubicBezTo>
                    <a:pt x="2371" y="11777"/>
                    <a:pt x="1793" y="11702"/>
                    <a:pt x="1230" y="11514"/>
                  </a:cubicBezTo>
                  <a:cubicBezTo>
                    <a:pt x="1135" y="11481"/>
                    <a:pt x="1060" y="11467"/>
                    <a:pt x="1003" y="11467"/>
                  </a:cubicBezTo>
                  <a:cubicBezTo>
                    <a:pt x="521" y="11467"/>
                    <a:pt x="1419" y="12533"/>
                    <a:pt x="3864" y="12568"/>
                  </a:cubicBezTo>
                  <a:cubicBezTo>
                    <a:pt x="3944" y="12569"/>
                    <a:pt x="4025" y="12570"/>
                    <a:pt x="4106" y="12570"/>
                  </a:cubicBezTo>
                  <a:cubicBezTo>
                    <a:pt x="6746" y="12570"/>
                    <a:pt x="9214" y="11952"/>
                    <a:pt x="11902" y="10948"/>
                  </a:cubicBezTo>
                  <a:cubicBezTo>
                    <a:pt x="13908" y="10209"/>
                    <a:pt x="14255" y="9718"/>
                    <a:pt x="13834" y="9718"/>
                  </a:cubicBezTo>
                  <a:cubicBezTo>
                    <a:pt x="13678" y="9718"/>
                    <a:pt x="13415" y="9786"/>
                    <a:pt x="13093" y="9934"/>
                  </a:cubicBezTo>
                  <a:cubicBezTo>
                    <a:pt x="12664" y="10124"/>
                    <a:pt x="12407" y="10194"/>
                    <a:pt x="12281" y="10194"/>
                  </a:cubicBezTo>
                  <a:cubicBezTo>
                    <a:pt x="12057" y="10194"/>
                    <a:pt x="12243" y="9972"/>
                    <a:pt x="12605" y="9797"/>
                  </a:cubicBezTo>
                  <a:cubicBezTo>
                    <a:pt x="12994" y="9596"/>
                    <a:pt x="13069" y="9422"/>
                    <a:pt x="12869" y="9422"/>
                  </a:cubicBezTo>
                  <a:cubicBezTo>
                    <a:pt x="12778" y="9422"/>
                    <a:pt x="12630" y="9458"/>
                    <a:pt x="12429" y="9544"/>
                  </a:cubicBezTo>
                  <a:cubicBezTo>
                    <a:pt x="12315" y="9590"/>
                    <a:pt x="12236" y="9610"/>
                    <a:pt x="12185" y="9610"/>
                  </a:cubicBezTo>
                  <a:cubicBezTo>
                    <a:pt x="11958" y="9610"/>
                    <a:pt x="12311" y="9215"/>
                    <a:pt x="12741" y="9056"/>
                  </a:cubicBezTo>
                  <a:cubicBezTo>
                    <a:pt x="12878" y="9007"/>
                    <a:pt x="12867" y="8995"/>
                    <a:pt x="12793" y="8995"/>
                  </a:cubicBezTo>
                  <a:cubicBezTo>
                    <a:pt x="12719" y="8995"/>
                    <a:pt x="12582" y="9007"/>
                    <a:pt x="12466" y="9007"/>
                  </a:cubicBezTo>
                  <a:cubicBezTo>
                    <a:pt x="12234" y="9007"/>
                    <a:pt x="12088" y="8958"/>
                    <a:pt x="12702" y="8666"/>
                  </a:cubicBezTo>
                  <a:cubicBezTo>
                    <a:pt x="13912" y="8080"/>
                    <a:pt x="15668" y="5836"/>
                    <a:pt x="16527" y="4900"/>
                  </a:cubicBezTo>
                  <a:cubicBezTo>
                    <a:pt x="17385" y="3983"/>
                    <a:pt x="18673" y="2480"/>
                    <a:pt x="18927" y="705"/>
                  </a:cubicBezTo>
                  <a:cubicBezTo>
                    <a:pt x="18994" y="195"/>
                    <a:pt x="18987" y="0"/>
                    <a:pt x="189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4"/>
            <p:cNvSpPr/>
            <p:nvPr/>
          </p:nvSpPr>
          <p:spPr>
            <a:xfrm>
              <a:off x="6478379" y="2378280"/>
              <a:ext cx="1219777" cy="805580"/>
            </a:xfrm>
            <a:custGeom>
              <a:avLst/>
              <a:gdLst/>
              <a:ahLst/>
              <a:cxnLst/>
              <a:rect l="l" t="t" r="r" b="b"/>
              <a:pathLst>
                <a:path w="19033" h="12570" extrusionOk="0">
                  <a:moveTo>
                    <a:pt x="18970" y="0"/>
                  </a:moveTo>
                  <a:cubicBezTo>
                    <a:pt x="18830" y="0"/>
                    <a:pt x="18385" y="1197"/>
                    <a:pt x="18010" y="1739"/>
                  </a:cubicBezTo>
                  <a:cubicBezTo>
                    <a:pt x="17697" y="2168"/>
                    <a:pt x="16878" y="3358"/>
                    <a:pt x="15551" y="4490"/>
                  </a:cubicBezTo>
                  <a:cubicBezTo>
                    <a:pt x="14907" y="6168"/>
                    <a:pt x="13698" y="7202"/>
                    <a:pt x="11844" y="8100"/>
                  </a:cubicBezTo>
                  <a:cubicBezTo>
                    <a:pt x="9698" y="9114"/>
                    <a:pt x="12683" y="9661"/>
                    <a:pt x="10634" y="10363"/>
                  </a:cubicBezTo>
                  <a:cubicBezTo>
                    <a:pt x="10186" y="10525"/>
                    <a:pt x="9937" y="10587"/>
                    <a:pt x="9792" y="10587"/>
                  </a:cubicBezTo>
                  <a:cubicBezTo>
                    <a:pt x="9338" y="10587"/>
                    <a:pt x="9895" y="9990"/>
                    <a:pt x="8584" y="9990"/>
                  </a:cubicBezTo>
                  <a:cubicBezTo>
                    <a:pt x="8393" y="9990"/>
                    <a:pt x="8163" y="10002"/>
                    <a:pt x="7883" y="10031"/>
                  </a:cubicBezTo>
                  <a:cubicBezTo>
                    <a:pt x="6485" y="10170"/>
                    <a:pt x="4999" y="10322"/>
                    <a:pt x="3699" y="10322"/>
                  </a:cubicBezTo>
                  <a:cubicBezTo>
                    <a:pt x="2803" y="10322"/>
                    <a:pt x="1995" y="10250"/>
                    <a:pt x="1366" y="10051"/>
                  </a:cubicBezTo>
                  <a:cubicBezTo>
                    <a:pt x="234" y="10090"/>
                    <a:pt x="0" y="10266"/>
                    <a:pt x="1347" y="10539"/>
                  </a:cubicBezTo>
                  <a:cubicBezTo>
                    <a:pt x="2792" y="10809"/>
                    <a:pt x="3953" y="10975"/>
                    <a:pt x="5177" y="10975"/>
                  </a:cubicBezTo>
                  <a:cubicBezTo>
                    <a:pt x="5456" y="10975"/>
                    <a:pt x="5739" y="10967"/>
                    <a:pt x="6029" y="10948"/>
                  </a:cubicBezTo>
                  <a:cubicBezTo>
                    <a:pt x="6120" y="10944"/>
                    <a:pt x="6202" y="10942"/>
                    <a:pt x="6276" y="10942"/>
                  </a:cubicBezTo>
                  <a:cubicBezTo>
                    <a:pt x="7540" y="10942"/>
                    <a:pt x="6425" y="11542"/>
                    <a:pt x="4839" y="11690"/>
                  </a:cubicBezTo>
                  <a:cubicBezTo>
                    <a:pt x="4179" y="11744"/>
                    <a:pt x="3627" y="11777"/>
                    <a:pt x="3142" y="11777"/>
                  </a:cubicBezTo>
                  <a:cubicBezTo>
                    <a:pt x="2410" y="11777"/>
                    <a:pt x="1832" y="11702"/>
                    <a:pt x="1269" y="11514"/>
                  </a:cubicBezTo>
                  <a:cubicBezTo>
                    <a:pt x="1174" y="11481"/>
                    <a:pt x="1099" y="11467"/>
                    <a:pt x="1042" y="11467"/>
                  </a:cubicBezTo>
                  <a:cubicBezTo>
                    <a:pt x="560" y="11467"/>
                    <a:pt x="1458" y="12533"/>
                    <a:pt x="3903" y="12568"/>
                  </a:cubicBezTo>
                  <a:cubicBezTo>
                    <a:pt x="3983" y="12569"/>
                    <a:pt x="4064" y="12570"/>
                    <a:pt x="4145" y="12570"/>
                  </a:cubicBezTo>
                  <a:cubicBezTo>
                    <a:pt x="6785" y="12570"/>
                    <a:pt x="9253" y="11952"/>
                    <a:pt x="11941" y="10948"/>
                  </a:cubicBezTo>
                  <a:cubicBezTo>
                    <a:pt x="13947" y="10209"/>
                    <a:pt x="14294" y="9718"/>
                    <a:pt x="13873" y="9718"/>
                  </a:cubicBezTo>
                  <a:cubicBezTo>
                    <a:pt x="13717" y="9718"/>
                    <a:pt x="13454" y="9786"/>
                    <a:pt x="13132" y="9934"/>
                  </a:cubicBezTo>
                  <a:cubicBezTo>
                    <a:pt x="12703" y="10124"/>
                    <a:pt x="12446" y="10194"/>
                    <a:pt x="12320" y="10194"/>
                  </a:cubicBezTo>
                  <a:cubicBezTo>
                    <a:pt x="12096" y="10194"/>
                    <a:pt x="12282" y="9972"/>
                    <a:pt x="12644" y="9797"/>
                  </a:cubicBezTo>
                  <a:cubicBezTo>
                    <a:pt x="13033" y="9596"/>
                    <a:pt x="13108" y="9422"/>
                    <a:pt x="12908" y="9422"/>
                  </a:cubicBezTo>
                  <a:cubicBezTo>
                    <a:pt x="12817" y="9422"/>
                    <a:pt x="12669" y="9458"/>
                    <a:pt x="12468" y="9544"/>
                  </a:cubicBezTo>
                  <a:cubicBezTo>
                    <a:pt x="12354" y="9590"/>
                    <a:pt x="12275" y="9610"/>
                    <a:pt x="12224" y="9610"/>
                  </a:cubicBezTo>
                  <a:cubicBezTo>
                    <a:pt x="11997" y="9610"/>
                    <a:pt x="12350" y="9215"/>
                    <a:pt x="12780" y="9056"/>
                  </a:cubicBezTo>
                  <a:cubicBezTo>
                    <a:pt x="12917" y="9007"/>
                    <a:pt x="12906" y="8995"/>
                    <a:pt x="12832" y="8995"/>
                  </a:cubicBezTo>
                  <a:cubicBezTo>
                    <a:pt x="12758" y="8995"/>
                    <a:pt x="12621" y="9007"/>
                    <a:pt x="12505" y="9007"/>
                  </a:cubicBezTo>
                  <a:cubicBezTo>
                    <a:pt x="12273" y="9007"/>
                    <a:pt x="12127" y="8958"/>
                    <a:pt x="12741" y="8666"/>
                  </a:cubicBezTo>
                  <a:cubicBezTo>
                    <a:pt x="13951" y="8080"/>
                    <a:pt x="15707" y="5836"/>
                    <a:pt x="16566" y="4900"/>
                  </a:cubicBezTo>
                  <a:cubicBezTo>
                    <a:pt x="17424" y="3983"/>
                    <a:pt x="18712" y="2480"/>
                    <a:pt x="18966" y="705"/>
                  </a:cubicBezTo>
                  <a:cubicBezTo>
                    <a:pt x="19033" y="195"/>
                    <a:pt x="19026" y="0"/>
                    <a:pt x="18970" y="0"/>
                  </a:cubicBezTo>
                  <a:close/>
                </a:path>
              </a:pathLst>
            </a:custGeom>
            <a:solidFill>
              <a:srgbClr val="0088D3">
                <a:alpha val="1466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44"/>
          <p:cNvGrpSpPr/>
          <p:nvPr/>
        </p:nvGrpSpPr>
        <p:grpSpPr>
          <a:xfrm rot="1502525">
            <a:off x="4567671" y="1571534"/>
            <a:ext cx="3681141" cy="1804948"/>
            <a:chOff x="666499" y="507361"/>
            <a:chExt cx="11161657" cy="5472818"/>
          </a:xfrm>
          <a:effectLst>
            <a:outerShdw blurRad="50800" dist="38100" algn="l" rotWithShape="0">
              <a:prstClr val="black">
                <a:alpha val="40000"/>
              </a:prstClr>
            </a:outerShdw>
          </a:effectLst>
        </p:grpSpPr>
        <p:sp>
          <p:nvSpPr>
            <p:cNvPr id="1184" name="Google Shape;1184;p44"/>
            <p:cNvSpPr/>
            <p:nvPr/>
          </p:nvSpPr>
          <p:spPr>
            <a:xfrm>
              <a:off x="9594922" y="3490350"/>
              <a:ext cx="2233234" cy="1238140"/>
            </a:xfrm>
            <a:custGeom>
              <a:avLst/>
              <a:gdLst/>
              <a:ahLst/>
              <a:cxnLst/>
              <a:rect l="l" t="t" r="r" b="b"/>
              <a:pathLst>
                <a:path w="57502" h="31880" extrusionOk="0">
                  <a:moveTo>
                    <a:pt x="4025" y="0"/>
                  </a:moveTo>
                  <a:cubicBezTo>
                    <a:pt x="2740" y="0"/>
                    <a:pt x="1401" y="47"/>
                    <a:pt x="1" y="145"/>
                  </a:cubicBezTo>
                  <a:lnTo>
                    <a:pt x="150" y="10650"/>
                  </a:lnTo>
                  <a:cubicBezTo>
                    <a:pt x="20763" y="31880"/>
                    <a:pt x="36282" y="21971"/>
                    <a:pt x="57501" y="28050"/>
                  </a:cubicBezTo>
                  <a:cubicBezTo>
                    <a:pt x="33570" y="19469"/>
                    <a:pt x="30116" y="0"/>
                    <a:pt x="40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4"/>
            <p:cNvSpPr/>
            <p:nvPr/>
          </p:nvSpPr>
          <p:spPr>
            <a:xfrm>
              <a:off x="9569056" y="3554666"/>
              <a:ext cx="1388984" cy="770458"/>
            </a:xfrm>
            <a:custGeom>
              <a:avLst/>
              <a:gdLst/>
              <a:ahLst/>
              <a:cxnLst/>
              <a:rect l="l" t="t" r="r" b="b"/>
              <a:pathLst>
                <a:path w="35764" h="19838" extrusionOk="0">
                  <a:moveTo>
                    <a:pt x="2508" y="0"/>
                  </a:moveTo>
                  <a:cubicBezTo>
                    <a:pt x="1707" y="0"/>
                    <a:pt x="873" y="30"/>
                    <a:pt x="0" y="91"/>
                  </a:cubicBezTo>
                  <a:lnTo>
                    <a:pt x="100" y="6637"/>
                  </a:lnTo>
                  <a:cubicBezTo>
                    <a:pt x="12913" y="19838"/>
                    <a:pt x="22573" y="13670"/>
                    <a:pt x="35764" y="17450"/>
                  </a:cubicBezTo>
                  <a:cubicBezTo>
                    <a:pt x="20880" y="12122"/>
                    <a:pt x="18734" y="0"/>
                    <a:pt x="25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4"/>
            <p:cNvSpPr/>
            <p:nvPr/>
          </p:nvSpPr>
          <p:spPr>
            <a:xfrm>
              <a:off x="8898718" y="3386264"/>
              <a:ext cx="1069080" cy="770730"/>
            </a:xfrm>
            <a:custGeom>
              <a:avLst/>
              <a:gdLst/>
              <a:ahLst/>
              <a:cxnLst/>
              <a:rect l="l" t="t" r="r" b="b"/>
              <a:pathLst>
                <a:path w="27527" h="19845" extrusionOk="0">
                  <a:moveTo>
                    <a:pt x="26035" y="0"/>
                  </a:moveTo>
                  <a:lnTo>
                    <a:pt x="22762" y="90"/>
                  </a:lnTo>
                  <a:lnTo>
                    <a:pt x="0" y="706"/>
                  </a:lnTo>
                  <a:lnTo>
                    <a:pt x="13808" y="15360"/>
                  </a:lnTo>
                  <a:lnTo>
                    <a:pt x="16594" y="18304"/>
                  </a:lnTo>
                  <a:lnTo>
                    <a:pt x="17887" y="19687"/>
                  </a:lnTo>
                  <a:cubicBezTo>
                    <a:pt x="18122" y="19794"/>
                    <a:pt x="18365" y="19844"/>
                    <a:pt x="18611" y="19844"/>
                  </a:cubicBezTo>
                  <a:cubicBezTo>
                    <a:pt x="18937" y="19844"/>
                    <a:pt x="19269" y="19756"/>
                    <a:pt x="19598" y="19598"/>
                  </a:cubicBezTo>
                  <a:cubicBezTo>
                    <a:pt x="20464" y="19200"/>
                    <a:pt x="21369" y="18384"/>
                    <a:pt x="22234" y="17250"/>
                  </a:cubicBezTo>
                  <a:cubicBezTo>
                    <a:pt x="22583" y="16842"/>
                    <a:pt x="22901" y="16365"/>
                    <a:pt x="23209" y="15857"/>
                  </a:cubicBezTo>
                  <a:cubicBezTo>
                    <a:pt x="25159" y="12883"/>
                    <a:pt x="26791" y="8744"/>
                    <a:pt x="27348" y="5422"/>
                  </a:cubicBezTo>
                  <a:lnTo>
                    <a:pt x="27338" y="5402"/>
                  </a:lnTo>
                  <a:cubicBezTo>
                    <a:pt x="27477" y="4536"/>
                    <a:pt x="27527" y="3731"/>
                    <a:pt x="27507" y="3014"/>
                  </a:cubicBezTo>
                  <a:cubicBezTo>
                    <a:pt x="27447" y="1492"/>
                    <a:pt x="27010" y="398"/>
                    <a:pt x="260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4"/>
            <p:cNvSpPr/>
            <p:nvPr/>
          </p:nvSpPr>
          <p:spPr>
            <a:xfrm>
              <a:off x="9300532" y="4199648"/>
              <a:ext cx="2233195" cy="1238217"/>
            </a:xfrm>
            <a:custGeom>
              <a:avLst/>
              <a:gdLst/>
              <a:ahLst/>
              <a:cxnLst/>
              <a:rect l="l" t="t" r="r" b="b"/>
              <a:pathLst>
                <a:path w="57501" h="31882" extrusionOk="0">
                  <a:moveTo>
                    <a:pt x="4042" y="0"/>
                  </a:moveTo>
                  <a:cubicBezTo>
                    <a:pt x="2752" y="0"/>
                    <a:pt x="1406" y="48"/>
                    <a:pt x="0" y="147"/>
                  </a:cubicBezTo>
                  <a:lnTo>
                    <a:pt x="150" y="10662"/>
                  </a:lnTo>
                  <a:cubicBezTo>
                    <a:pt x="20772" y="31881"/>
                    <a:pt x="36291" y="21973"/>
                    <a:pt x="57501" y="28051"/>
                  </a:cubicBezTo>
                  <a:cubicBezTo>
                    <a:pt x="33584" y="19473"/>
                    <a:pt x="30127" y="0"/>
                    <a:pt x="40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4"/>
            <p:cNvSpPr/>
            <p:nvPr/>
          </p:nvSpPr>
          <p:spPr>
            <a:xfrm>
              <a:off x="9274628" y="4263614"/>
              <a:ext cx="1389023" cy="770497"/>
            </a:xfrm>
            <a:custGeom>
              <a:avLst/>
              <a:gdLst/>
              <a:ahLst/>
              <a:cxnLst/>
              <a:rect l="l" t="t" r="r" b="b"/>
              <a:pathLst>
                <a:path w="35765" h="19839" extrusionOk="0">
                  <a:moveTo>
                    <a:pt x="2508" y="1"/>
                  </a:moveTo>
                  <a:cubicBezTo>
                    <a:pt x="1708" y="1"/>
                    <a:pt x="873" y="30"/>
                    <a:pt x="1" y="92"/>
                  </a:cubicBezTo>
                  <a:lnTo>
                    <a:pt x="100" y="6637"/>
                  </a:lnTo>
                  <a:cubicBezTo>
                    <a:pt x="12904" y="19839"/>
                    <a:pt x="22573" y="13671"/>
                    <a:pt x="35764" y="17451"/>
                  </a:cubicBezTo>
                  <a:cubicBezTo>
                    <a:pt x="20880" y="12123"/>
                    <a:pt x="18735" y="1"/>
                    <a:pt x="25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4"/>
            <p:cNvSpPr/>
            <p:nvPr/>
          </p:nvSpPr>
          <p:spPr>
            <a:xfrm>
              <a:off x="8603940" y="4094824"/>
              <a:ext cx="1069080" cy="770497"/>
            </a:xfrm>
            <a:custGeom>
              <a:avLst/>
              <a:gdLst/>
              <a:ahLst/>
              <a:cxnLst/>
              <a:rect l="l" t="t" r="r" b="b"/>
              <a:pathLst>
                <a:path w="27527" h="19839" extrusionOk="0">
                  <a:moveTo>
                    <a:pt x="26074" y="1"/>
                  </a:moveTo>
                  <a:lnTo>
                    <a:pt x="24194" y="51"/>
                  </a:lnTo>
                  <a:lnTo>
                    <a:pt x="20603" y="150"/>
                  </a:lnTo>
                  <a:lnTo>
                    <a:pt x="0" y="737"/>
                  </a:lnTo>
                  <a:lnTo>
                    <a:pt x="14624" y="16226"/>
                  </a:lnTo>
                  <a:lnTo>
                    <a:pt x="17907" y="19698"/>
                  </a:lnTo>
                  <a:cubicBezTo>
                    <a:pt x="18132" y="19793"/>
                    <a:pt x="18367" y="19839"/>
                    <a:pt x="18607" y="19839"/>
                  </a:cubicBezTo>
                  <a:cubicBezTo>
                    <a:pt x="19746" y="19839"/>
                    <a:pt x="21032" y="18821"/>
                    <a:pt x="22264" y="17261"/>
                  </a:cubicBezTo>
                  <a:cubicBezTo>
                    <a:pt x="22582" y="16863"/>
                    <a:pt x="22901" y="16395"/>
                    <a:pt x="23239" y="15868"/>
                  </a:cubicBezTo>
                  <a:cubicBezTo>
                    <a:pt x="25149" y="12884"/>
                    <a:pt x="26770" y="8745"/>
                    <a:pt x="27337" y="5423"/>
                  </a:cubicBezTo>
                  <a:cubicBezTo>
                    <a:pt x="27457" y="4577"/>
                    <a:pt x="27526" y="3761"/>
                    <a:pt x="27487" y="3045"/>
                  </a:cubicBezTo>
                  <a:cubicBezTo>
                    <a:pt x="27477" y="2398"/>
                    <a:pt x="27377" y="1801"/>
                    <a:pt x="27208" y="1344"/>
                  </a:cubicBezTo>
                  <a:cubicBezTo>
                    <a:pt x="27009" y="687"/>
                    <a:pt x="26621" y="250"/>
                    <a:pt x="260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4"/>
            <p:cNvSpPr/>
            <p:nvPr/>
          </p:nvSpPr>
          <p:spPr>
            <a:xfrm>
              <a:off x="8898718" y="3389721"/>
              <a:ext cx="884408" cy="593087"/>
            </a:xfrm>
            <a:custGeom>
              <a:avLst/>
              <a:gdLst/>
              <a:ahLst/>
              <a:cxnLst/>
              <a:rect l="l" t="t" r="r" b="b"/>
              <a:pathLst>
                <a:path w="22772" h="15271" extrusionOk="0">
                  <a:moveTo>
                    <a:pt x="22772" y="1"/>
                  </a:moveTo>
                  <a:lnTo>
                    <a:pt x="0" y="617"/>
                  </a:lnTo>
                  <a:lnTo>
                    <a:pt x="13808" y="15271"/>
                  </a:lnTo>
                  <a:cubicBezTo>
                    <a:pt x="14863" y="14316"/>
                    <a:pt x="16295" y="12883"/>
                    <a:pt x="17688" y="11192"/>
                  </a:cubicBezTo>
                  <a:cubicBezTo>
                    <a:pt x="17808" y="11073"/>
                    <a:pt x="17907" y="10904"/>
                    <a:pt x="18026" y="10744"/>
                  </a:cubicBezTo>
                  <a:cubicBezTo>
                    <a:pt x="19529" y="8894"/>
                    <a:pt x="20971" y="6666"/>
                    <a:pt x="21856" y="4318"/>
                  </a:cubicBezTo>
                  <a:cubicBezTo>
                    <a:pt x="22085" y="3741"/>
                    <a:pt x="22264" y="3184"/>
                    <a:pt x="22374" y="2597"/>
                  </a:cubicBezTo>
                  <a:cubicBezTo>
                    <a:pt x="22613" y="1732"/>
                    <a:pt x="22762" y="866"/>
                    <a:pt x="22772" y="1"/>
                  </a:cubicBez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4"/>
            <p:cNvSpPr/>
            <p:nvPr/>
          </p:nvSpPr>
          <p:spPr>
            <a:xfrm>
              <a:off x="8603940" y="4100999"/>
              <a:ext cx="833026" cy="624041"/>
            </a:xfrm>
            <a:custGeom>
              <a:avLst/>
              <a:gdLst/>
              <a:ahLst/>
              <a:cxnLst/>
              <a:rect l="l" t="t" r="r" b="b"/>
              <a:pathLst>
                <a:path w="21449" h="16068" extrusionOk="0">
                  <a:moveTo>
                    <a:pt x="20593" y="1"/>
                  </a:moveTo>
                  <a:lnTo>
                    <a:pt x="0" y="578"/>
                  </a:lnTo>
                  <a:lnTo>
                    <a:pt x="14624" y="16067"/>
                  </a:lnTo>
                  <a:cubicBezTo>
                    <a:pt x="16036" y="14794"/>
                    <a:pt x="17180" y="13550"/>
                    <a:pt x="18076" y="12406"/>
                  </a:cubicBezTo>
                  <a:cubicBezTo>
                    <a:pt x="18215" y="12227"/>
                    <a:pt x="18354" y="12058"/>
                    <a:pt x="18434" y="11869"/>
                  </a:cubicBezTo>
                  <a:cubicBezTo>
                    <a:pt x="20613" y="8904"/>
                    <a:pt x="21388" y="6318"/>
                    <a:pt x="21448" y="4229"/>
                  </a:cubicBezTo>
                  <a:cubicBezTo>
                    <a:pt x="21448" y="3622"/>
                    <a:pt x="21408" y="3065"/>
                    <a:pt x="21349" y="2558"/>
                  </a:cubicBezTo>
                  <a:cubicBezTo>
                    <a:pt x="21209" y="1493"/>
                    <a:pt x="20891" y="648"/>
                    <a:pt x="20593" y="1"/>
                  </a:cubicBez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4"/>
            <p:cNvSpPr/>
            <p:nvPr/>
          </p:nvSpPr>
          <p:spPr>
            <a:xfrm>
              <a:off x="1841959" y="2377021"/>
              <a:ext cx="6884452" cy="3537980"/>
            </a:xfrm>
            <a:custGeom>
              <a:avLst/>
              <a:gdLst/>
              <a:ahLst/>
              <a:cxnLst/>
              <a:rect l="l" t="t" r="r" b="b"/>
              <a:pathLst>
                <a:path w="177263" h="91097" extrusionOk="0">
                  <a:moveTo>
                    <a:pt x="9908" y="0"/>
                  </a:moveTo>
                  <a:cubicBezTo>
                    <a:pt x="3516" y="0"/>
                    <a:pt x="1" y="7348"/>
                    <a:pt x="3429" y="12258"/>
                  </a:cubicBezTo>
                  <a:cubicBezTo>
                    <a:pt x="3847" y="12894"/>
                    <a:pt x="4394" y="13471"/>
                    <a:pt x="5060" y="13979"/>
                  </a:cubicBezTo>
                  <a:lnTo>
                    <a:pt x="9567" y="17600"/>
                  </a:lnTo>
                  <a:lnTo>
                    <a:pt x="18142" y="24474"/>
                  </a:lnTo>
                  <a:lnTo>
                    <a:pt x="25454" y="30333"/>
                  </a:lnTo>
                  <a:cubicBezTo>
                    <a:pt x="26887" y="31457"/>
                    <a:pt x="28339" y="32582"/>
                    <a:pt x="29831" y="33596"/>
                  </a:cubicBezTo>
                  <a:cubicBezTo>
                    <a:pt x="34666" y="36949"/>
                    <a:pt x="39839" y="39784"/>
                    <a:pt x="45301" y="42042"/>
                  </a:cubicBezTo>
                  <a:lnTo>
                    <a:pt x="100523" y="64973"/>
                  </a:lnTo>
                  <a:lnTo>
                    <a:pt x="163435" y="91096"/>
                  </a:lnTo>
                  <a:lnTo>
                    <a:pt x="177263" y="57780"/>
                  </a:lnTo>
                  <a:lnTo>
                    <a:pt x="59129" y="8746"/>
                  </a:lnTo>
                  <a:cubicBezTo>
                    <a:pt x="51996" y="5791"/>
                    <a:pt x="44495" y="3832"/>
                    <a:pt x="36825" y="2976"/>
                  </a:cubicBezTo>
                  <a:lnTo>
                    <a:pt x="27086" y="1912"/>
                  </a:lnTo>
                  <a:lnTo>
                    <a:pt x="15984" y="638"/>
                  </a:lnTo>
                  <a:lnTo>
                    <a:pt x="10840" y="51"/>
                  </a:lnTo>
                  <a:cubicBezTo>
                    <a:pt x="10523" y="17"/>
                    <a:pt x="10213" y="0"/>
                    <a:pt x="99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4"/>
            <p:cNvSpPr/>
            <p:nvPr/>
          </p:nvSpPr>
          <p:spPr>
            <a:xfrm>
              <a:off x="1842153" y="2376904"/>
              <a:ext cx="1051758" cy="950625"/>
            </a:xfrm>
            <a:custGeom>
              <a:avLst/>
              <a:gdLst/>
              <a:ahLst/>
              <a:cxnLst/>
              <a:rect l="l" t="t" r="r" b="b"/>
              <a:pathLst>
                <a:path w="27081" h="24477" extrusionOk="0">
                  <a:moveTo>
                    <a:pt x="9882" y="1"/>
                  </a:moveTo>
                  <a:cubicBezTo>
                    <a:pt x="3504" y="1"/>
                    <a:pt x="1" y="7347"/>
                    <a:pt x="3444" y="12261"/>
                  </a:cubicBezTo>
                  <a:cubicBezTo>
                    <a:pt x="3852" y="12897"/>
                    <a:pt x="4389" y="13474"/>
                    <a:pt x="5055" y="13992"/>
                  </a:cubicBezTo>
                  <a:lnTo>
                    <a:pt x="9562" y="17583"/>
                  </a:lnTo>
                  <a:lnTo>
                    <a:pt x="18167" y="24477"/>
                  </a:lnTo>
                  <a:cubicBezTo>
                    <a:pt x="18346" y="17215"/>
                    <a:pt x="21012" y="7426"/>
                    <a:pt x="27081" y="1895"/>
                  </a:cubicBezTo>
                  <a:lnTo>
                    <a:pt x="15959" y="621"/>
                  </a:lnTo>
                  <a:lnTo>
                    <a:pt x="10835" y="54"/>
                  </a:lnTo>
                  <a:cubicBezTo>
                    <a:pt x="10511" y="18"/>
                    <a:pt x="10193" y="1"/>
                    <a:pt x="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4"/>
            <p:cNvSpPr/>
            <p:nvPr/>
          </p:nvSpPr>
          <p:spPr>
            <a:xfrm>
              <a:off x="1842230" y="2377254"/>
              <a:ext cx="619730" cy="682530"/>
            </a:xfrm>
            <a:custGeom>
              <a:avLst/>
              <a:gdLst/>
              <a:ahLst/>
              <a:cxnLst/>
              <a:rect l="l" t="t" r="r" b="b"/>
              <a:pathLst>
                <a:path w="15957" h="17574" extrusionOk="0">
                  <a:moveTo>
                    <a:pt x="9869" y="0"/>
                  </a:moveTo>
                  <a:cubicBezTo>
                    <a:pt x="3497" y="0"/>
                    <a:pt x="1" y="7341"/>
                    <a:pt x="3442" y="12252"/>
                  </a:cubicBezTo>
                  <a:cubicBezTo>
                    <a:pt x="3850" y="12888"/>
                    <a:pt x="4387" y="13465"/>
                    <a:pt x="5053" y="13983"/>
                  </a:cubicBezTo>
                  <a:lnTo>
                    <a:pt x="9560" y="17574"/>
                  </a:lnTo>
                  <a:cubicBezTo>
                    <a:pt x="10217" y="11923"/>
                    <a:pt x="12256" y="5407"/>
                    <a:pt x="15957" y="632"/>
                  </a:cubicBezTo>
                  <a:lnTo>
                    <a:pt x="10833" y="55"/>
                  </a:lnTo>
                  <a:cubicBezTo>
                    <a:pt x="10505" y="18"/>
                    <a:pt x="10183" y="0"/>
                    <a:pt x="98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4"/>
            <p:cNvSpPr/>
            <p:nvPr/>
          </p:nvSpPr>
          <p:spPr>
            <a:xfrm>
              <a:off x="1842230" y="2377254"/>
              <a:ext cx="6883792" cy="3537747"/>
            </a:xfrm>
            <a:custGeom>
              <a:avLst/>
              <a:gdLst/>
              <a:ahLst/>
              <a:cxnLst/>
              <a:rect l="l" t="t" r="r" b="b"/>
              <a:pathLst>
                <a:path w="177246" h="91091" extrusionOk="0">
                  <a:moveTo>
                    <a:pt x="9860" y="0"/>
                  </a:moveTo>
                  <a:cubicBezTo>
                    <a:pt x="3497" y="0"/>
                    <a:pt x="1" y="7341"/>
                    <a:pt x="3442" y="12252"/>
                  </a:cubicBezTo>
                  <a:cubicBezTo>
                    <a:pt x="5241" y="11412"/>
                    <a:pt x="8220" y="10853"/>
                    <a:pt x="12949" y="10853"/>
                  </a:cubicBezTo>
                  <a:cubicBezTo>
                    <a:pt x="19254" y="10853"/>
                    <a:pt x="28671" y="11847"/>
                    <a:pt x="42548" y="14490"/>
                  </a:cubicBezTo>
                  <a:cubicBezTo>
                    <a:pt x="94696" y="24408"/>
                    <a:pt x="96258" y="46563"/>
                    <a:pt x="136160" y="79779"/>
                  </a:cubicBezTo>
                  <a:lnTo>
                    <a:pt x="163418" y="91090"/>
                  </a:lnTo>
                  <a:lnTo>
                    <a:pt x="177246" y="57784"/>
                  </a:lnTo>
                  <a:lnTo>
                    <a:pt x="59112" y="8740"/>
                  </a:lnTo>
                  <a:cubicBezTo>
                    <a:pt x="51989" y="5776"/>
                    <a:pt x="44478" y="3826"/>
                    <a:pt x="36818" y="2980"/>
                  </a:cubicBezTo>
                  <a:lnTo>
                    <a:pt x="10823" y="55"/>
                  </a:lnTo>
                  <a:cubicBezTo>
                    <a:pt x="10496" y="18"/>
                    <a:pt x="10174" y="0"/>
                    <a:pt x="9860" y="0"/>
                  </a:cubicBez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4"/>
            <p:cNvSpPr/>
            <p:nvPr/>
          </p:nvSpPr>
          <p:spPr>
            <a:xfrm>
              <a:off x="4602382" y="1963552"/>
              <a:ext cx="5377790" cy="2046309"/>
            </a:xfrm>
            <a:custGeom>
              <a:avLst/>
              <a:gdLst/>
              <a:ahLst/>
              <a:cxnLst/>
              <a:rect l="l" t="t" r="r" b="b"/>
              <a:pathLst>
                <a:path w="138469" h="52689" extrusionOk="0">
                  <a:moveTo>
                    <a:pt x="94311" y="0"/>
                  </a:moveTo>
                  <a:cubicBezTo>
                    <a:pt x="83673" y="0"/>
                    <a:pt x="73018" y="1661"/>
                    <a:pt x="62743" y="4997"/>
                  </a:cubicBezTo>
                  <a:cubicBezTo>
                    <a:pt x="55571" y="7315"/>
                    <a:pt x="48169" y="8678"/>
                    <a:pt x="40708" y="8966"/>
                  </a:cubicBezTo>
                  <a:cubicBezTo>
                    <a:pt x="39493" y="9020"/>
                    <a:pt x="38277" y="9047"/>
                    <a:pt x="37063" y="9047"/>
                  </a:cubicBezTo>
                  <a:cubicBezTo>
                    <a:pt x="30800" y="9047"/>
                    <a:pt x="24552" y="8334"/>
                    <a:pt x="18394" y="6867"/>
                  </a:cubicBezTo>
                  <a:lnTo>
                    <a:pt x="0" y="2580"/>
                  </a:lnTo>
                  <a:lnTo>
                    <a:pt x="120691" y="52688"/>
                  </a:lnTo>
                  <a:lnTo>
                    <a:pt x="138468" y="9872"/>
                  </a:lnTo>
                  <a:lnTo>
                    <a:pt x="133474" y="7803"/>
                  </a:lnTo>
                  <a:cubicBezTo>
                    <a:pt x="120966" y="2611"/>
                    <a:pt x="107651" y="0"/>
                    <a:pt x="94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4"/>
            <p:cNvSpPr/>
            <p:nvPr/>
          </p:nvSpPr>
          <p:spPr>
            <a:xfrm>
              <a:off x="5946514" y="2270683"/>
              <a:ext cx="3906159" cy="1738794"/>
            </a:xfrm>
            <a:custGeom>
              <a:avLst/>
              <a:gdLst/>
              <a:ahLst/>
              <a:cxnLst/>
              <a:rect l="l" t="t" r="r" b="b"/>
              <a:pathLst>
                <a:path w="100577" h="44771" extrusionOk="0">
                  <a:moveTo>
                    <a:pt x="56417" y="1"/>
                  </a:moveTo>
                  <a:cubicBezTo>
                    <a:pt x="45778" y="1"/>
                    <a:pt x="35120" y="1661"/>
                    <a:pt x="24841" y="4998"/>
                  </a:cubicBezTo>
                  <a:cubicBezTo>
                    <a:pt x="17669" y="7336"/>
                    <a:pt x="10287" y="8649"/>
                    <a:pt x="2806" y="8967"/>
                  </a:cubicBezTo>
                  <a:cubicBezTo>
                    <a:pt x="2051" y="9000"/>
                    <a:pt x="1289" y="9032"/>
                    <a:pt x="520" y="9032"/>
                  </a:cubicBezTo>
                  <a:cubicBezTo>
                    <a:pt x="347" y="9032"/>
                    <a:pt x="174" y="9031"/>
                    <a:pt x="1" y="9027"/>
                  </a:cubicBezTo>
                  <a:lnTo>
                    <a:pt x="1" y="9027"/>
                  </a:lnTo>
                  <a:lnTo>
                    <a:pt x="86082" y="44770"/>
                  </a:lnTo>
                  <a:lnTo>
                    <a:pt x="100576" y="9872"/>
                  </a:lnTo>
                  <a:lnTo>
                    <a:pt x="95582" y="7803"/>
                  </a:lnTo>
                  <a:cubicBezTo>
                    <a:pt x="83074" y="2612"/>
                    <a:pt x="69759" y="1"/>
                    <a:pt x="5641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4"/>
            <p:cNvSpPr/>
            <p:nvPr/>
          </p:nvSpPr>
          <p:spPr>
            <a:xfrm>
              <a:off x="666887" y="507361"/>
              <a:ext cx="8922255" cy="4223034"/>
            </a:xfrm>
            <a:custGeom>
              <a:avLst/>
              <a:gdLst/>
              <a:ahLst/>
              <a:cxnLst/>
              <a:rect l="l" t="t" r="r" b="b"/>
              <a:pathLst>
                <a:path w="229733" h="108736" extrusionOk="0">
                  <a:moveTo>
                    <a:pt x="48712" y="0"/>
                  </a:moveTo>
                  <a:cubicBezTo>
                    <a:pt x="47232" y="0"/>
                    <a:pt x="45749" y="77"/>
                    <a:pt x="44270" y="232"/>
                  </a:cubicBezTo>
                  <a:cubicBezTo>
                    <a:pt x="41614" y="461"/>
                    <a:pt x="38987" y="1008"/>
                    <a:pt x="36391" y="1754"/>
                  </a:cubicBezTo>
                  <a:lnTo>
                    <a:pt x="25368" y="4977"/>
                  </a:lnTo>
                  <a:lnTo>
                    <a:pt x="12545" y="4390"/>
                  </a:lnTo>
                  <a:lnTo>
                    <a:pt x="12267" y="4380"/>
                  </a:lnTo>
                  <a:cubicBezTo>
                    <a:pt x="12089" y="4372"/>
                    <a:pt x="11914" y="4368"/>
                    <a:pt x="11740" y="4368"/>
                  </a:cubicBezTo>
                  <a:cubicBezTo>
                    <a:pt x="9793" y="4368"/>
                    <a:pt x="8094" y="4874"/>
                    <a:pt x="6706" y="5723"/>
                  </a:cubicBezTo>
                  <a:cubicBezTo>
                    <a:pt x="538" y="9404"/>
                    <a:pt x="1" y="19780"/>
                    <a:pt x="8088" y="23142"/>
                  </a:cubicBezTo>
                  <a:lnTo>
                    <a:pt x="214313" y="108735"/>
                  </a:lnTo>
                  <a:lnTo>
                    <a:pt x="226330" y="79796"/>
                  </a:lnTo>
                  <a:lnTo>
                    <a:pt x="229733" y="71589"/>
                  </a:lnTo>
                  <a:lnTo>
                    <a:pt x="147531" y="37467"/>
                  </a:lnTo>
                  <a:lnTo>
                    <a:pt x="67757" y="4380"/>
                  </a:lnTo>
                  <a:lnTo>
                    <a:pt x="65300" y="3336"/>
                  </a:lnTo>
                  <a:cubicBezTo>
                    <a:pt x="60015" y="1127"/>
                    <a:pt x="54380" y="0"/>
                    <a:pt x="48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4"/>
            <p:cNvSpPr/>
            <p:nvPr/>
          </p:nvSpPr>
          <p:spPr>
            <a:xfrm>
              <a:off x="666499" y="729631"/>
              <a:ext cx="8495742" cy="4001156"/>
            </a:xfrm>
            <a:custGeom>
              <a:avLst/>
              <a:gdLst/>
              <a:ahLst/>
              <a:cxnLst/>
              <a:rect l="l" t="t" r="r" b="b"/>
              <a:pathLst>
                <a:path w="218751" h="103023" extrusionOk="0">
                  <a:moveTo>
                    <a:pt x="6696" y="0"/>
                  </a:moveTo>
                  <a:cubicBezTo>
                    <a:pt x="558" y="3691"/>
                    <a:pt x="1" y="14057"/>
                    <a:pt x="8098" y="17409"/>
                  </a:cubicBezTo>
                  <a:lnTo>
                    <a:pt x="214323" y="103022"/>
                  </a:lnTo>
                  <a:lnTo>
                    <a:pt x="218750" y="92368"/>
                  </a:lnTo>
                  <a:lnTo>
                    <a:pt x="12505" y="6755"/>
                  </a:lnTo>
                  <a:cubicBezTo>
                    <a:pt x="9203" y="5382"/>
                    <a:pt x="7332" y="2805"/>
                    <a:pt x="66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4"/>
            <p:cNvSpPr/>
            <p:nvPr/>
          </p:nvSpPr>
          <p:spPr>
            <a:xfrm>
              <a:off x="1652509" y="515556"/>
              <a:ext cx="1464717" cy="553667"/>
            </a:xfrm>
            <a:custGeom>
              <a:avLst/>
              <a:gdLst/>
              <a:ahLst/>
              <a:cxnLst/>
              <a:rect l="l" t="t" r="r" b="b"/>
              <a:pathLst>
                <a:path w="37714" h="14256" extrusionOk="0">
                  <a:moveTo>
                    <a:pt x="18882" y="1"/>
                  </a:moveTo>
                  <a:cubicBezTo>
                    <a:pt x="16246" y="250"/>
                    <a:pt x="13619" y="787"/>
                    <a:pt x="11003" y="1533"/>
                  </a:cubicBezTo>
                  <a:lnTo>
                    <a:pt x="0" y="4776"/>
                  </a:lnTo>
                  <a:lnTo>
                    <a:pt x="21279" y="13610"/>
                  </a:lnTo>
                  <a:cubicBezTo>
                    <a:pt x="22325" y="14038"/>
                    <a:pt x="23436" y="14256"/>
                    <a:pt x="24548" y="14256"/>
                  </a:cubicBezTo>
                  <a:cubicBezTo>
                    <a:pt x="25552" y="14256"/>
                    <a:pt x="26558" y="14078"/>
                    <a:pt x="27517" y="13719"/>
                  </a:cubicBezTo>
                  <a:lnTo>
                    <a:pt x="36192" y="10486"/>
                  </a:lnTo>
                  <a:cubicBezTo>
                    <a:pt x="37684" y="9929"/>
                    <a:pt x="37714" y="7840"/>
                    <a:pt x="36251" y="7213"/>
                  </a:cubicBezTo>
                  <a:lnTo>
                    <a:pt x="1888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4"/>
            <p:cNvSpPr/>
            <p:nvPr/>
          </p:nvSpPr>
          <p:spPr>
            <a:xfrm>
              <a:off x="7918883" y="1010896"/>
              <a:ext cx="2519505" cy="2276848"/>
            </a:xfrm>
            <a:custGeom>
              <a:avLst/>
              <a:gdLst/>
              <a:ahLst/>
              <a:cxnLst/>
              <a:rect l="l" t="t" r="r" b="b"/>
              <a:pathLst>
                <a:path w="64873" h="58625" extrusionOk="0">
                  <a:moveTo>
                    <a:pt x="50378" y="0"/>
                  </a:moveTo>
                  <a:lnTo>
                    <a:pt x="14555" y="28999"/>
                  </a:lnTo>
                  <a:lnTo>
                    <a:pt x="1" y="40768"/>
                  </a:lnTo>
                  <a:lnTo>
                    <a:pt x="42987" y="58624"/>
                  </a:lnTo>
                  <a:lnTo>
                    <a:pt x="51990" y="37037"/>
                  </a:lnTo>
                  <a:lnTo>
                    <a:pt x="64873" y="6019"/>
                  </a:lnTo>
                  <a:lnTo>
                    <a:pt x="503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4"/>
            <p:cNvSpPr/>
            <p:nvPr/>
          </p:nvSpPr>
          <p:spPr>
            <a:xfrm>
              <a:off x="8234944" y="1339309"/>
              <a:ext cx="2097186" cy="1948439"/>
            </a:xfrm>
            <a:custGeom>
              <a:avLst/>
              <a:gdLst/>
              <a:ahLst/>
              <a:cxnLst/>
              <a:rect l="l" t="t" r="r" b="b"/>
              <a:pathLst>
                <a:path w="53999" h="50169" extrusionOk="0">
                  <a:moveTo>
                    <a:pt x="44170" y="0"/>
                  </a:moveTo>
                  <a:lnTo>
                    <a:pt x="1" y="35694"/>
                  </a:lnTo>
                  <a:lnTo>
                    <a:pt x="34869" y="50168"/>
                  </a:lnTo>
                  <a:lnTo>
                    <a:pt x="53999" y="4079"/>
                  </a:lnTo>
                  <a:lnTo>
                    <a:pt x="441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4"/>
            <p:cNvSpPr/>
            <p:nvPr/>
          </p:nvSpPr>
          <p:spPr>
            <a:xfrm>
              <a:off x="4342817" y="2270675"/>
              <a:ext cx="4818531" cy="3709504"/>
            </a:xfrm>
            <a:custGeom>
              <a:avLst/>
              <a:gdLst/>
              <a:ahLst/>
              <a:cxnLst/>
              <a:rect l="l" t="t" r="r" b="b"/>
              <a:pathLst>
                <a:path w="120682" h="92906" extrusionOk="0">
                  <a:moveTo>
                    <a:pt x="0" y="0"/>
                  </a:moveTo>
                  <a:lnTo>
                    <a:pt x="16047" y="9978"/>
                  </a:lnTo>
                  <a:cubicBezTo>
                    <a:pt x="22473" y="13948"/>
                    <a:pt x="28213" y="18772"/>
                    <a:pt x="33257" y="24304"/>
                  </a:cubicBezTo>
                  <a:cubicBezTo>
                    <a:pt x="35456" y="26691"/>
                    <a:pt x="37535" y="29198"/>
                    <a:pt x="39405" y="31854"/>
                  </a:cubicBezTo>
                  <a:cubicBezTo>
                    <a:pt x="41872" y="35266"/>
                    <a:pt x="44051" y="38927"/>
                    <a:pt x="46011" y="42717"/>
                  </a:cubicBezTo>
                  <a:cubicBezTo>
                    <a:pt x="57043" y="64434"/>
                    <a:pt x="75457" y="81495"/>
                    <a:pt x="97920" y="90826"/>
                  </a:cubicBezTo>
                  <a:lnTo>
                    <a:pt x="102914" y="92905"/>
                  </a:lnTo>
                  <a:lnTo>
                    <a:pt x="106197" y="85007"/>
                  </a:lnTo>
                  <a:lnTo>
                    <a:pt x="116742" y="59569"/>
                  </a:lnTo>
                  <a:lnTo>
                    <a:pt x="120681" y="50089"/>
                  </a:lnTo>
                  <a:lnTo>
                    <a:pt x="34610" y="14375"/>
                  </a:lnTo>
                  <a:lnTo>
                    <a:pt x="34600" y="143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4"/>
            <p:cNvSpPr/>
            <p:nvPr/>
          </p:nvSpPr>
          <p:spPr>
            <a:xfrm>
              <a:off x="5818622" y="2930345"/>
              <a:ext cx="3342860" cy="2743170"/>
            </a:xfrm>
            <a:custGeom>
              <a:avLst/>
              <a:gdLst/>
              <a:ahLst/>
              <a:cxnLst/>
              <a:rect l="l" t="t" r="r" b="b"/>
              <a:pathLst>
                <a:path w="86073" h="70632" extrusionOk="0">
                  <a:moveTo>
                    <a:pt x="1" y="0"/>
                  </a:moveTo>
                  <a:lnTo>
                    <a:pt x="1" y="0"/>
                  </a:lnTo>
                  <a:cubicBezTo>
                    <a:pt x="687" y="687"/>
                    <a:pt x="1304" y="1333"/>
                    <a:pt x="1941" y="2000"/>
                  </a:cubicBezTo>
                  <a:cubicBezTo>
                    <a:pt x="6219" y="6695"/>
                    <a:pt x="9919" y="11829"/>
                    <a:pt x="13033" y="17390"/>
                  </a:cubicBezTo>
                  <a:cubicBezTo>
                    <a:pt x="13600" y="18384"/>
                    <a:pt x="14157" y="19419"/>
                    <a:pt x="14674" y="20434"/>
                  </a:cubicBezTo>
                  <a:cubicBezTo>
                    <a:pt x="25707" y="42150"/>
                    <a:pt x="44121" y="59211"/>
                    <a:pt x="66614" y="68533"/>
                  </a:cubicBezTo>
                  <a:lnTo>
                    <a:pt x="71588" y="70632"/>
                  </a:lnTo>
                  <a:lnTo>
                    <a:pt x="82133" y="45194"/>
                  </a:lnTo>
                  <a:lnTo>
                    <a:pt x="86072" y="357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4"/>
            <p:cNvSpPr/>
            <p:nvPr/>
          </p:nvSpPr>
          <p:spPr>
            <a:xfrm>
              <a:off x="2935821" y="3332008"/>
              <a:ext cx="2810204" cy="1568802"/>
            </a:xfrm>
            <a:custGeom>
              <a:avLst/>
              <a:gdLst/>
              <a:ahLst/>
              <a:cxnLst/>
              <a:rect l="l" t="t" r="r" b="b"/>
              <a:pathLst>
                <a:path w="72358" h="40394" extrusionOk="0">
                  <a:moveTo>
                    <a:pt x="9595" y="1"/>
                  </a:moveTo>
                  <a:cubicBezTo>
                    <a:pt x="1135" y="1"/>
                    <a:pt x="1" y="4200"/>
                    <a:pt x="1666" y="9027"/>
                  </a:cubicBezTo>
                  <a:cubicBezTo>
                    <a:pt x="6501" y="12370"/>
                    <a:pt x="11674" y="15205"/>
                    <a:pt x="17136" y="17463"/>
                  </a:cubicBezTo>
                  <a:lnTo>
                    <a:pt x="72358" y="40393"/>
                  </a:lnTo>
                  <a:cubicBezTo>
                    <a:pt x="54600" y="24278"/>
                    <a:pt x="45339" y="6580"/>
                    <a:pt x="18678" y="1099"/>
                  </a:cubicBezTo>
                  <a:cubicBezTo>
                    <a:pt x="14990" y="340"/>
                    <a:pt x="11997" y="1"/>
                    <a:pt x="9595" y="1"/>
                  </a:cubicBez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4"/>
            <p:cNvSpPr/>
            <p:nvPr/>
          </p:nvSpPr>
          <p:spPr>
            <a:xfrm>
              <a:off x="7918883" y="2137119"/>
              <a:ext cx="2019938" cy="1150639"/>
            </a:xfrm>
            <a:custGeom>
              <a:avLst/>
              <a:gdLst/>
              <a:ahLst/>
              <a:cxnLst/>
              <a:rect l="l" t="t" r="r" b="b"/>
              <a:pathLst>
                <a:path w="52010" h="29627" extrusionOk="0">
                  <a:moveTo>
                    <a:pt x="14565" y="1"/>
                  </a:moveTo>
                  <a:lnTo>
                    <a:pt x="1" y="11770"/>
                  </a:lnTo>
                  <a:lnTo>
                    <a:pt x="43007" y="29626"/>
                  </a:lnTo>
                  <a:lnTo>
                    <a:pt x="52010" y="8039"/>
                  </a:lnTo>
                  <a:lnTo>
                    <a:pt x="52010" y="8039"/>
                  </a:lnTo>
                  <a:cubicBezTo>
                    <a:pt x="48381" y="8974"/>
                    <a:pt x="44842" y="9396"/>
                    <a:pt x="41431" y="9396"/>
                  </a:cubicBezTo>
                  <a:cubicBezTo>
                    <a:pt x="30870" y="9396"/>
                    <a:pt x="21536" y="5355"/>
                    <a:pt x="14565" y="1"/>
                  </a:cubicBez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4"/>
            <p:cNvSpPr/>
            <p:nvPr/>
          </p:nvSpPr>
          <p:spPr>
            <a:xfrm>
              <a:off x="3222675" y="1001147"/>
              <a:ext cx="1174174" cy="564076"/>
            </a:xfrm>
            <a:custGeom>
              <a:avLst/>
              <a:gdLst/>
              <a:ahLst/>
              <a:cxnLst/>
              <a:rect l="l" t="t" r="r" b="b"/>
              <a:pathLst>
                <a:path w="30233" h="14524" extrusionOk="0">
                  <a:moveTo>
                    <a:pt x="1639" y="1"/>
                  </a:moveTo>
                  <a:cubicBezTo>
                    <a:pt x="1435" y="1"/>
                    <a:pt x="1229" y="43"/>
                    <a:pt x="1035" y="132"/>
                  </a:cubicBezTo>
                  <a:cubicBezTo>
                    <a:pt x="309" y="470"/>
                    <a:pt x="0" y="1326"/>
                    <a:pt x="339" y="2062"/>
                  </a:cubicBezTo>
                  <a:cubicBezTo>
                    <a:pt x="584" y="2588"/>
                    <a:pt x="1106" y="2895"/>
                    <a:pt x="1652" y="2895"/>
                  </a:cubicBezTo>
                  <a:cubicBezTo>
                    <a:pt x="1859" y="2895"/>
                    <a:pt x="2069" y="2851"/>
                    <a:pt x="2269" y="2758"/>
                  </a:cubicBezTo>
                  <a:cubicBezTo>
                    <a:pt x="2985" y="2420"/>
                    <a:pt x="3293" y="1555"/>
                    <a:pt x="2965" y="828"/>
                  </a:cubicBezTo>
                  <a:cubicBezTo>
                    <a:pt x="2718" y="306"/>
                    <a:pt x="2186" y="1"/>
                    <a:pt x="1639" y="1"/>
                  </a:cubicBezTo>
                  <a:close/>
                  <a:moveTo>
                    <a:pt x="6130" y="1941"/>
                  </a:moveTo>
                  <a:cubicBezTo>
                    <a:pt x="5926" y="1941"/>
                    <a:pt x="5719" y="1983"/>
                    <a:pt x="5522" y="2072"/>
                  </a:cubicBezTo>
                  <a:cubicBezTo>
                    <a:pt x="4805" y="2410"/>
                    <a:pt x="4487" y="3266"/>
                    <a:pt x="4825" y="4002"/>
                  </a:cubicBezTo>
                  <a:cubicBezTo>
                    <a:pt x="5071" y="4528"/>
                    <a:pt x="5593" y="4835"/>
                    <a:pt x="6139" y="4835"/>
                  </a:cubicBezTo>
                  <a:cubicBezTo>
                    <a:pt x="6345" y="4835"/>
                    <a:pt x="6556" y="4791"/>
                    <a:pt x="6755" y="4698"/>
                  </a:cubicBezTo>
                  <a:cubicBezTo>
                    <a:pt x="7472" y="4360"/>
                    <a:pt x="7790" y="3494"/>
                    <a:pt x="7452" y="2768"/>
                  </a:cubicBezTo>
                  <a:cubicBezTo>
                    <a:pt x="7205" y="2246"/>
                    <a:pt x="6678" y="1941"/>
                    <a:pt x="6130" y="1941"/>
                  </a:cubicBezTo>
                  <a:close/>
                  <a:moveTo>
                    <a:pt x="10625" y="3865"/>
                  </a:moveTo>
                  <a:cubicBezTo>
                    <a:pt x="10418" y="3865"/>
                    <a:pt x="10208" y="3909"/>
                    <a:pt x="10008" y="4002"/>
                  </a:cubicBezTo>
                  <a:cubicBezTo>
                    <a:pt x="9292" y="4350"/>
                    <a:pt x="8984" y="5205"/>
                    <a:pt x="9312" y="5932"/>
                  </a:cubicBezTo>
                  <a:cubicBezTo>
                    <a:pt x="9558" y="6453"/>
                    <a:pt x="10089" y="6764"/>
                    <a:pt x="10636" y="6764"/>
                  </a:cubicBezTo>
                  <a:cubicBezTo>
                    <a:pt x="10840" y="6764"/>
                    <a:pt x="11047" y="6720"/>
                    <a:pt x="11242" y="6628"/>
                  </a:cubicBezTo>
                  <a:cubicBezTo>
                    <a:pt x="11968" y="6290"/>
                    <a:pt x="12276" y="5424"/>
                    <a:pt x="11938" y="4698"/>
                  </a:cubicBezTo>
                  <a:cubicBezTo>
                    <a:pt x="11693" y="4172"/>
                    <a:pt x="11171" y="3865"/>
                    <a:pt x="10625" y="3865"/>
                  </a:cubicBezTo>
                  <a:close/>
                  <a:moveTo>
                    <a:pt x="15115" y="5805"/>
                  </a:moveTo>
                  <a:cubicBezTo>
                    <a:pt x="14910" y="5805"/>
                    <a:pt x="14702" y="5849"/>
                    <a:pt x="14505" y="5942"/>
                  </a:cubicBezTo>
                  <a:cubicBezTo>
                    <a:pt x="13779" y="6290"/>
                    <a:pt x="13470" y="7145"/>
                    <a:pt x="13799" y="7872"/>
                  </a:cubicBezTo>
                  <a:cubicBezTo>
                    <a:pt x="14045" y="8393"/>
                    <a:pt x="14575" y="8703"/>
                    <a:pt x="15122" y="8703"/>
                  </a:cubicBezTo>
                  <a:cubicBezTo>
                    <a:pt x="15327" y="8703"/>
                    <a:pt x="15534" y="8660"/>
                    <a:pt x="15728" y="8568"/>
                  </a:cubicBezTo>
                  <a:cubicBezTo>
                    <a:pt x="16455" y="8230"/>
                    <a:pt x="16763" y="7364"/>
                    <a:pt x="16425" y="6638"/>
                  </a:cubicBezTo>
                  <a:cubicBezTo>
                    <a:pt x="16180" y="6111"/>
                    <a:pt x="15657" y="5805"/>
                    <a:pt x="15115" y="5805"/>
                  </a:cubicBezTo>
                  <a:close/>
                  <a:moveTo>
                    <a:pt x="19604" y="7744"/>
                  </a:moveTo>
                  <a:cubicBezTo>
                    <a:pt x="19397" y="7744"/>
                    <a:pt x="19188" y="7789"/>
                    <a:pt x="18991" y="7881"/>
                  </a:cubicBezTo>
                  <a:cubicBezTo>
                    <a:pt x="18265" y="8220"/>
                    <a:pt x="17957" y="9085"/>
                    <a:pt x="18295" y="9811"/>
                  </a:cubicBezTo>
                  <a:cubicBezTo>
                    <a:pt x="18541" y="10333"/>
                    <a:pt x="19067" y="10643"/>
                    <a:pt x="19615" y="10643"/>
                  </a:cubicBezTo>
                  <a:cubicBezTo>
                    <a:pt x="19819" y="10643"/>
                    <a:pt x="20027" y="10600"/>
                    <a:pt x="20225" y="10508"/>
                  </a:cubicBezTo>
                  <a:cubicBezTo>
                    <a:pt x="20941" y="10170"/>
                    <a:pt x="21250" y="9304"/>
                    <a:pt x="20921" y="8578"/>
                  </a:cubicBezTo>
                  <a:cubicBezTo>
                    <a:pt x="20676" y="8051"/>
                    <a:pt x="20148" y="7744"/>
                    <a:pt x="19604" y="7744"/>
                  </a:cubicBezTo>
                  <a:close/>
                  <a:moveTo>
                    <a:pt x="24095" y="9684"/>
                  </a:moveTo>
                  <a:cubicBezTo>
                    <a:pt x="23888" y="9684"/>
                    <a:pt x="23678" y="9728"/>
                    <a:pt x="23478" y="9821"/>
                  </a:cubicBezTo>
                  <a:cubicBezTo>
                    <a:pt x="22762" y="10160"/>
                    <a:pt x="22443" y="11025"/>
                    <a:pt x="22782" y="11751"/>
                  </a:cubicBezTo>
                  <a:cubicBezTo>
                    <a:pt x="23028" y="12273"/>
                    <a:pt x="23553" y="12583"/>
                    <a:pt x="24101" y="12583"/>
                  </a:cubicBezTo>
                  <a:cubicBezTo>
                    <a:pt x="24306" y="12583"/>
                    <a:pt x="24514" y="12540"/>
                    <a:pt x="24712" y="12448"/>
                  </a:cubicBezTo>
                  <a:cubicBezTo>
                    <a:pt x="25428" y="12109"/>
                    <a:pt x="25746" y="11244"/>
                    <a:pt x="25408" y="10518"/>
                  </a:cubicBezTo>
                  <a:cubicBezTo>
                    <a:pt x="25163" y="9991"/>
                    <a:pt x="24640" y="9684"/>
                    <a:pt x="24095" y="9684"/>
                  </a:cubicBezTo>
                  <a:close/>
                  <a:moveTo>
                    <a:pt x="28575" y="11626"/>
                  </a:moveTo>
                  <a:cubicBezTo>
                    <a:pt x="28370" y="11626"/>
                    <a:pt x="28162" y="11669"/>
                    <a:pt x="27965" y="11761"/>
                  </a:cubicBezTo>
                  <a:cubicBezTo>
                    <a:pt x="27248" y="12099"/>
                    <a:pt x="26940" y="12955"/>
                    <a:pt x="27268" y="13691"/>
                  </a:cubicBezTo>
                  <a:cubicBezTo>
                    <a:pt x="27514" y="14212"/>
                    <a:pt x="28045" y="14523"/>
                    <a:pt x="28592" y="14523"/>
                  </a:cubicBezTo>
                  <a:cubicBezTo>
                    <a:pt x="28797" y="14523"/>
                    <a:pt x="29003" y="14480"/>
                    <a:pt x="29198" y="14388"/>
                  </a:cubicBezTo>
                  <a:cubicBezTo>
                    <a:pt x="29924" y="14049"/>
                    <a:pt x="30233" y="13184"/>
                    <a:pt x="29895" y="12458"/>
                  </a:cubicBezTo>
                  <a:cubicBezTo>
                    <a:pt x="29648" y="11936"/>
                    <a:pt x="29123" y="11626"/>
                    <a:pt x="28575" y="116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4"/>
            <p:cNvSpPr/>
            <p:nvPr/>
          </p:nvSpPr>
          <p:spPr>
            <a:xfrm>
              <a:off x="4019740" y="1547869"/>
              <a:ext cx="1173786" cy="564037"/>
            </a:xfrm>
            <a:custGeom>
              <a:avLst/>
              <a:gdLst/>
              <a:ahLst/>
              <a:cxnLst/>
              <a:rect l="l" t="t" r="r" b="b"/>
              <a:pathLst>
                <a:path w="30223" h="14523" extrusionOk="0">
                  <a:moveTo>
                    <a:pt x="1648" y="0"/>
                  </a:moveTo>
                  <a:cubicBezTo>
                    <a:pt x="1445" y="0"/>
                    <a:pt x="1239" y="43"/>
                    <a:pt x="1045" y="131"/>
                  </a:cubicBezTo>
                  <a:cubicBezTo>
                    <a:pt x="309" y="470"/>
                    <a:pt x="0" y="1345"/>
                    <a:pt x="349" y="2061"/>
                  </a:cubicBezTo>
                  <a:cubicBezTo>
                    <a:pt x="587" y="2588"/>
                    <a:pt x="1112" y="2895"/>
                    <a:pt x="1657" y="2895"/>
                  </a:cubicBezTo>
                  <a:cubicBezTo>
                    <a:pt x="1863" y="2895"/>
                    <a:pt x="2072" y="2851"/>
                    <a:pt x="2269" y="2758"/>
                  </a:cubicBezTo>
                  <a:cubicBezTo>
                    <a:pt x="2995" y="2420"/>
                    <a:pt x="3303" y="1554"/>
                    <a:pt x="2965" y="828"/>
                  </a:cubicBezTo>
                  <a:cubicBezTo>
                    <a:pt x="2726" y="306"/>
                    <a:pt x="2196" y="0"/>
                    <a:pt x="1648" y="0"/>
                  </a:cubicBezTo>
                  <a:close/>
                  <a:moveTo>
                    <a:pt x="6138" y="1936"/>
                  </a:moveTo>
                  <a:cubicBezTo>
                    <a:pt x="5933" y="1936"/>
                    <a:pt x="5727" y="1979"/>
                    <a:pt x="5532" y="2071"/>
                  </a:cubicBezTo>
                  <a:cubicBezTo>
                    <a:pt x="4795" y="2410"/>
                    <a:pt x="4487" y="3285"/>
                    <a:pt x="4835" y="4001"/>
                  </a:cubicBezTo>
                  <a:cubicBezTo>
                    <a:pt x="5081" y="4528"/>
                    <a:pt x="5603" y="4835"/>
                    <a:pt x="6149" y="4835"/>
                  </a:cubicBezTo>
                  <a:cubicBezTo>
                    <a:pt x="6355" y="4835"/>
                    <a:pt x="6566" y="4791"/>
                    <a:pt x="6765" y="4698"/>
                  </a:cubicBezTo>
                  <a:cubicBezTo>
                    <a:pt x="7481" y="4359"/>
                    <a:pt x="7790" y="3494"/>
                    <a:pt x="7462" y="2768"/>
                  </a:cubicBezTo>
                  <a:cubicBezTo>
                    <a:pt x="7215" y="2246"/>
                    <a:pt x="6685" y="1936"/>
                    <a:pt x="6138" y="1936"/>
                  </a:cubicBezTo>
                  <a:close/>
                  <a:moveTo>
                    <a:pt x="10612" y="3880"/>
                  </a:moveTo>
                  <a:cubicBezTo>
                    <a:pt x="10408" y="3880"/>
                    <a:pt x="10202" y="3922"/>
                    <a:pt x="10008" y="4011"/>
                  </a:cubicBezTo>
                  <a:cubicBezTo>
                    <a:pt x="9282" y="4349"/>
                    <a:pt x="8974" y="5205"/>
                    <a:pt x="9312" y="5941"/>
                  </a:cubicBezTo>
                  <a:cubicBezTo>
                    <a:pt x="9557" y="6468"/>
                    <a:pt x="10080" y="6775"/>
                    <a:pt x="10625" y="6775"/>
                  </a:cubicBezTo>
                  <a:cubicBezTo>
                    <a:pt x="10832" y="6775"/>
                    <a:pt x="11042" y="6730"/>
                    <a:pt x="11242" y="6638"/>
                  </a:cubicBezTo>
                  <a:cubicBezTo>
                    <a:pt x="11958" y="6299"/>
                    <a:pt x="12267" y="5434"/>
                    <a:pt x="11938" y="4708"/>
                  </a:cubicBezTo>
                  <a:cubicBezTo>
                    <a:pt x="11692" y="4185"/>
                    <a:pt x="11160" y="3880"/>
                    <a:pt x="10612" y="3880"/>
                  </a:cubicBezTo>
                  <a:close/>
                  <a:moveTo>
                    <a:pt x="15105" y="5806"/>
                  </a:moveTo>
                  <a:cubicBezTo>
                    <a:pt x="14901" y="5806"/>
                    <a:pt x="14693" y="5849"/>
                    <a:pt x="14495" y="5941"/>
                  </a:cubicBezTo>
                  <a:cubicBezTo>
                    <a:pt x="13779" y="6289"/>
                    <a:pt x="13460" y="7145"/>
                    <a:pt x="13799" y="7871"/>
                  </a:cubicBezTo>
                  <a:cubicBezTo>
                    <a:pt x="14045" y="8392"/>
                    <a:pt x="14570" y="8703"/>
                    <a:pt x="15118" y="8703"/>
                  </a:cubicBezTo>
                  <a:cubicBezTo>
                    <a:pt x="15323" y="8703"/>
                    <a:pt x="15531" y="8659"/>
                    <a:pt x="15728" y="8567"/>
                  </a:cubicBezTo>
                  <a:cubicBezTo>
                    <a:pt x="16445" y="8229"/>
                    <a:pt x="16753" y="7364"/>
                    <a:pt x="16425" y="6638"/>
                  </a:cubicBezTo>
                  <a:cubicBezTo>
                    <a:pt x="16179" y="6116"/>
                    <a:pt x="15653" y="5806"/>
                    <a:pt x="15105" y="5806"/>
                  </a:cubicBezTo>
                  <a:close/>
                  <a:moveTo>
                    <a:pt x="19592" y="7746"/>
                  </a:moveTo>
                  <a:cubicBezTo>
                    <a:pt x="19387" y="7746"/>
                    <a:pt x="19179" y="7789"/>
                    <a:pt x="18982" y="7881"/>
                  </a:cubicBezTo>
                  <a:cubicBezTo>
                    <a:pt x="18265" y="8229"/>
                    <a:pt x="17957" y="9085"/>
                    <a:pt x="18285" y="9811"/>
                  </a:cubicBezTo>
                  <a:cubicBezTo>
                    <a:pt x="18531" y="10332"/>
                    <a:pt x="19062" y="10643"/>
                    <a:pt x="19609" y="10643"/>
                  </a:cubicBezTo>
                  <a:cubicBezTo>
                    <a:pt x="19813" y="10643"/>
                    <a:pt x="20020" y="10599"/>
                    <a:pt x="20215" y="10507"/>
                  </a:cubicBezTo>
                  <a:cubicBezTo>
                    <a:pt x="20941" y="10169"/>
                    <a:pt x="21250" y="9304"/>
                    <a:pt x="20911" y="8577"/>
                  </a:cubicBezTo>
                  <a:cubicBezTo>
                    <a:pt x="20665" y="8056"/>
                    <a:pt x="20140" y="7746"/>
                    <a:pt x="19592" y="7746"/>
                  </a:cubicBezTo>
                  <a:close/>
                  <a:moveTo>
                    <a:pt x="24084" y="9685"/>
                  </a:moveTo>
                  <a:cubicBezTo>
                    <a:pt x="23880" y="9685"/>
                    <a:pt x="23673" y="9729"/>
                    <a:pt x="23478" y="9821"/>
                  </a:cubicBezTo>
                  <a:cubicBezTo>
                    <a:pt x="22752" y="10159"/>
                    <a:pt x="22443" y="11025"/>
                    <a:pt x="22782" y="11751"/>
                  </a:cubicBezTo>
                  <a:cubicBezTo>
                    <a:pt x="23021" y="12272"/>
                    <a:pt x="23549" y="12583"/>
                    <a:pt x="24096" y="12583"/>
                  </a:cubicBezTo>
                  <a:cubicBezTo>
                    <a:pt x="24300" y="12583"/>
                    <a:pt x="24507" y="12539"/>
                    <a:pt x="24702" y="12447"/>
                  </a:cubicBezTo>
                  <a:cubicBezTo>
                    <a:pt x="25428" y="12109"/>
                    <a:pt x="25736" y="11243"/>
                    <a:pt x="25398" y="10517"/>
                  </a:cubicBezTo>
                  <a:cubicBezTo>
                    <a:pt x="25159" y="9996"/>
                    <a:pt x="24630" y="9685"/>
                    <a:pt x="24084" y="9685"/>
                  </a:cubicBezTo>
                  <a:close/>
                  <a:moveTo>
                    <a:pt x="28571" y="11625"/>
                  </a:moveTo>
                  <a:cubicBezTo>
                    <a:pt x="28366" y="11625"/>
                    <a:pt x="28160" y="11669"/>
                    <a:pt x="27965" y="11761"/>
                  </a:cubicBezTo>
                  <a:cubicBezTo>
                    <a:pt x="27238" y="12099"/>
                    <a:pt x="26930" y="12964"/>
                    <a:pt x="27268" y="13691"/>
                  </a:cubicBezTo>
                  <a:cubicBezTo>
                    <a:pt x="27514" y="14212"/>
                    <a:pt x="28040" y="14523"/>
                    <a:pt x="28588" y="14523"/>
                  </a:cubicBezTo>
                  <a:cubicBezTo>
                    <a:pt x="28793" y="14523"/>
                    <a:pt x="29001" y="14479"/>
                    <a:pt x="29198" y="14387"/>
                  </a:cubicBezTo>
                  <a:cubicBezTo>
                    <a:pt x="29915" y="14049"/>
                    <a:pt x="30223" y="13183"/>
                    <a:pt x="29895" y="12457"/>
                  </a:cubicBezTo>
                  <a:cubicBezTo>
                    <a:pt x="29648" y="11936"/>
                    <a:pt x="29118" y="11625"/>
                    <a:pt x="28571" y="116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4"/>
            <p:cNvSpPr/>
            <p:nvPr/>
          </p:nvSpPr>
          <p:spPr>
            <a:xfrm>
              <a:off x="3298409" y="677472"/>
              <a:ext cx="3098262" cy="1285055"/>
            </a:xfrm>
            <a:custGeom>
              <a:avLst/>
              <a:gdLst/>
              <a:ahLst/>
              <a:cxnLst/>
              <a:rect l="l" t="t" r="r" b="b"/>
              <a:pathLst>
                <a:path w="79775" h="33088" extrusionOk="0">
                  <a:moveTo>
                    <a:pt x="0" y="0"/>
                  </a:moveTo>
                  <a:lnTo>
                    <a:pt x="0" y="0"/>
                  </a:lnTo>
                  <a:cubicBezTo>
                    <a:pt x="11321" y="31028"/>
                    <a:pt x="34202" y="17608"/>
                    <a:pt x="79774" y="3308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29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1143;p42">
            <a:extLst>
              <a:ext uri="{FF2B5EF4-FFF2-40B4-BE49-F238E27FC236}">
                <a16:creationId xmlns:a16="http://schemas.microsoft.com/office/drawing/2014/main" id="{92C5CB50-5040-AFBF-E300-C6BAFA3A6AB5}"/>
              </a:ext>
            </a:extLst>
          </p:cNvPr>
          <p:cNvSpPr txBox="1">
            <a:spLocks/>
          </p:cNvSpPr>
          <p:nvPr/>
        </p:nvSpPr>
        <p:spPr>
          <a:xfrm>
            <a:off x="173182" y="1440458"/>
            <a:ext cx="7797051" cy="36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16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"/>
              <a:buNone/>
              <a:defRPr sz="28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171450" indent="-171450" algn="l">
              <a:lnSpc>
                <a:spcPct val="150000"/>
              </a:lnSpc>
              <a:buSzPts val="1100"/>
              <a:buFont typeface="Arial" panose="020B0604020202020204" pitchFamily="34" charset="0"/>
              <a:buChar char="•"/>
            </a:pPr>
            <a:r>
              <a:rPr lang="hu-HU" sz="2400" dirty="0">
                <a:latin typeface="Amasis MT Pro" panose="02040504050005020304" pitchFamily="18" charset="-18"/>
              </a:rPr>
              <a:t>SaaS </a:t>
            </a:r>
            <a:r>
              <a:rPr lang="hu-HU" sz="2400" dirty="0" err="1">
                <a:latin typeface="Amasis MT Pro" panose="02040504050005020304" pitchFamily="18" charset="-18"/>
              </a:rPr>
              <a:t>for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precision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agriculture</a:t>
            </a:r>
            <a:endParaRPr lang="hu-HU" sz="2400" dirty="0">
              <a:latin typeface="Amasis MT Pro" panose="02040504050005020304" pitchFamily="18" charset="-18"/>
            </a:endParaRPr>
          </a:p>
          <a:p>
            <a:pPr marL="171450" indent="-171450" algn="l">
              <a:lnSpc>
                <a:spcPct val="150000"/>
              </a:lnSpc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Predict</a:t>
            </a:r>
            <a:r>
              <a:rPr lang="hu-HU" sz="2400" dirty="0">
                <a:latin typeface="Amasis MT Pro" panose="02040504050005020304" pitchFamily="18" charset="-18"/>
              </a:rPr>
              <a:t> and </a:t>
            </a:r>
            <a:r>
              <a:rPr lang="hu-HU" sz="2400" dirty="0" err="1">
                <a:latin typeface="Amasis MT Pro" panose="02040504050005020304" pitchFamily="18" charset="-18"/>
              </a:rPr>
              <a:t>optimaze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land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state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with</a:t>
            </a:r>
            <a:r>
              <a:rPr lang="hu-HU" sz="2400" dirty="0">
                <a:latin typeface="Amasis MT Pro" panose="02040504050005020304" pitchFamily="18" charset="-18"/>
              </a:rPr>
              <a:t> AI</a:t>
            </a:r>
          </a:p>
          <a:p>
            <a:pPr marL="171450" indent="-171450" algn="l">
              <a:lnSpc>
                <a:spcPct val="150000"/>
              </a:lnSpc>
              <a:buSzPts val="1100"/>
              <a:buFont typeface="Arial" panose="020B0604020202020204" pitchFamily="34" charset="0"/>
              <a:buChar char="•"/>
            </a:pPr>
            <a:r>
              <a:rPr lang="hu-HU" sz="2400" dirty="0" err="1">
                <a:latin typeface="Amasis MT Pro" panose="02040504050005020304" pitchFamily="18" charset="-18"/>
              </a:rPr>
              <a:t>Integrate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precision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cultivation</a:t>
            </a:r>
            <a:r>
              <a:rPr lang="hu-HU" sz="2400" dirty="0">
                <a:latin typeface="Amasis MT Pro" panose="02040504050005020304" pitchFamily="18" charset="-18"/>
              </a:rPr>
              <a:t> </a:t>
            </a:r>
            <a:r>
              <a:rPr lang="hu-HU" sz="2400" dirty="0" err="1">
                <a:latin typeface="Amasis MT Pro" panose="02040504050005020304" pitchFamily="18" charset="-18"/>
              </a:rPr>
              <a:t>vechicles</a:t>
            </a:r>
            <a:endParaRPr lang="hu-HU" sz="2400" dirty="0">
              <a:latin typeface="Amasis MT Pro" panose="02040504050005020304" pitchFamily="18" charset="-18"/>
            </a:endParaRPr>
          </a:p>
          <a:p>
            <a:pPr marL="171450" indent="-171450" algn="l">
              <a:lnSpc>
                <a:spcPct val="150000"/>
              </a:lnSpc>
              <a:buSzPts val="1100"/>
              <a:buFont typeface="Arial" panose="020B0604020202020204" pitchFamily="34" charset="0"/>
              <a:buChar char="•"/>
            </a:pPr>
            <a:endParaRPr lang="hu-HU" sz="2400" dirty="0">
              <a:latin typeface="Amasis MT Pro" panose="02040504050005020304" pitchFamily="18" charset="-1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p46"/>
          <p:cNvSpPr txBox="1">
            <a:spLocks noGrp="1"/>
          </p:cNvSpPr>
          <p:nvPr>
            <p:ph type="title"/>
          </p:nvPr>
        </p:nvSpPr>
        <p:spPr>
          <a:xfrm>
            <a:off x="3428396" y="269621"/>
            <a:ext cx="5225475" cy="8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TECHNICAL DETAILS</a:t>
            </a:r>
            <a:endParaRPr dirty="0"/>
          </a:p>
        </p:txBody>
      </p:sp>
      <p:grpSp>
        <p:nvGrpSpPr>
          <p:cNvPr id="1306" name="Google Shape;1306;p46"/>
          <p:cNvGrpSpPr/>
          <p:nvPr/>
        </p:nvGrpSpPr>
        <p:grpSpPr>
          <a:xfrm>
            <a:off x="0" y="1929251"/>
            <a:ext cx="3754365" cy="1677571"/>
            <a:chOff x="659524" y="978426"/>
            <a:chExt cx="5052301" cy="2257531"/>
          </a:xfrm>
        </p:grpSpPr>
        <p:sp>
          <p:nvSpPr>
            <p:cNvPr id="1307" name="Google Shape;1307;p46"/>
            <p:cNvSpPr/>
            <p:nvPr/>
          </p:nvSpPr>
          <p:spPr>
            <a:xfrm>
              <a:off x="659524" y="1589173"/>
              <a:ext cx="1183623" cy="388411"/>
            </a:xfrm>
            <a:custGeom>
              <a:avLst/>
              <a:gdLst/>
              <a:ahLst/>
              <a:cxnLst/>
              <a:rect l="l" t="t" r="r" b="b"/>
              <a:pathLst>
                <a:path w="63135" h="20718" extrusionOk="0">
                  <a:moveTo>
                    <a:pt x="49498" y="1"/>
                  </a:moveTo>
                  <a:cubicBezTo>
                    <a:pt x="30935" y="1"/>
                    <a:pt x="22071" y="14087"/>
                    <a:pt x="0" y="16686"/>
                  </a:cubicBezTo>
                  <a:cubicBezTo>
                    <a:pt x="970" y="16635"/>
                    <a:pt x="1922" y="16611"/>
                    <a:pt x="2858" y="16611"/>
                  </a:cubicBezTo>
                  <a:cubicBezTo>
                    <a:pt x="15179" y="16611"/>
                    <a:pt x="24776" y="20718"/>
                    <a:pt x="35637" y="20718"/>
                  </a:cubicBezTo>
                  <a:cubicBezTo>
                    <a:pt x="42970" y="20718"/>
                    <a:pt x="50879" y="18846"/>
                    <a:pt x="60591" y="12574"/>
                  </a:cubicBezTo>
                  <a:lnTo>
                    <a:pt x="63134" y="2236"/>
                  </a:lnTo>
                  <a:cubicBezTo>
                    <a:pt x="57981" y="660"/>
                    <a:pt x="53513" y="1"/>
                    <a:pt x="49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46"/>
            <p:cNvSpPr/>
            <p:nvPr/>
          </p:nvSpPr>
          <p:spPr>
            <a:xfrm>
              <a:off x="1112405" y="1637315"/>
              <a:ext cx="736289" cy="241543"/>
            </a:xfrm>
            <a:custGeom>
              <a:avLst/>
              <a:gdLst/>
              <a:ahLst/>
              <a:cxnLst/>
              <a:rect l="l" t="t" r="r" b="b"/>
              <a:pathLst>
                <a:path w="39274" h="12884" extrusionOk="0">
                  <a:moveTo>
                    <a:pt x="30796" y="1"/>
                  </a:moveTo>
                  <a:cubicBezTo>
                    <a:pt x="19253" y="1"/>
                    <a:pt x="13727" y="8762"/>
                    <a:pt x="0" y="10374"/>
                  </a:cubicBezTo>
                  <a:cubicBezTo>
                    <a:pt x="598" y="10343"/>
                    <a:pt x="1186" y="10329"/>
                    <a:pt x="1764" y="10329"/>
                  </a:cubicBezTo>
                  <a:cubicBezTo>
                    <a:pt x="9430" y="10329"/>
                    <a:pt x="15398" y="12883"/>
                    <a:pt x="22155" y="12883"/>
                  </a:cubicBezTo>
                  <a:cubicBezTo>
                    <a:pt x="26716" y="12883"/>
                    <a:pt x="31637" y="11719"/>
                    <a:pt x="37681" y="7820"/>
                  </a:cubicBezTo>
                  <a:lnTo>
                    <a:pt x="39273" y="1391"/>
                  </a:lnTo>
                  <a:cubicBezTo>
                    <a:pt x="36070" y="411"/>
                    <a:pt x="33293" y="1"/>
                    <a:pt x="307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46"/>
            <p:cNvSpPr/>
            <p:nvPr/>
          </p:nvSpPr>
          <p:spPr>
            <a:xfrm>
              <a:off x="1654164" y="1543975"/>
              <a:ext cx="530011" cy="399172"/>
            </a:xfrm>
            <a:custGeom>
              <a:avLst/>
              <a:gdLst/>
              <a:ahLst/>
              <a:cxnLst/>
              <a:rect l="l" t="t" r="r" b="b"/>
              <a:pathLst>
                <a:path w="28271" h="21292" extrusionOk="0">
                  <a:moveTo>
                    <a:pt x="2698" y="1"/>
                  </a:moveTo>
                  <a:cubicBezTo>
                    <a:pt x="1688" y="191"/>
                    <a:pt x="987" y="1153"/>
                    <a:pt x="583" y="2639"/>
                  </a:cubicBezTo>
                  <a:cubicBezTo>
                    <a:pt x="405" y="3340"/>
                    <a:pt x="286" y="4136"/>
                    <a:pt x="226" y="5051"/>
                  </a:cubicBezTo>
                  <a:cubicBezTo>
                    <a:pt x="1" y="8438"/>
                    <a:pt x="678" y="12917"/>
                    <a:pt x="1890" y="16304"/>
                  </a:cubicBezTo>
                  <a:cubicBezTo>
                    <a:pt x="2092" y="16886"/>
                    <a:pt x="2318" y="17409"/>
                    <a:pt x="2555" y="17908"/>
                  </a:cubicBezTo>
                  <a:cubicBezTo>
                    <a:pt x="3150" y="19204"/>
                    <a:pt x="3863" y="20214"/>
                    <a:pt x="4623" y="20796"/>
                  </a:cubicBezTo>
                  <a:cubicBezTo>
                    <a:pt x="5061" y="21114"/>
                    <a:pt x="5524" y="21291"/>
                    <a:pt x="6006" y="21291"/>
                  </a:cubicBezTo>
                  <a:cubicBezTo>
                    <a:pt x="6099" y="21291"/>
                    <a:pt x="6192" y="21285"/>
                    <a:pt x="6287" y="21271"/>
                  </a:cubicBezTo>
                  <a:lnTo>
                    <a:pt x="7855" y="20225"/>
                  </a:lnTo>
                  <a:lnTo>
                    <a:pt x="11563" y="17766"/>
                  </a:lnTo>
                  <a:lnTo>
                    <a:pt x="28270" y="6655"/>
                  </a:lnTo>
                  <a:lnTo>
                    <a:pt x="6857" y="1070"/>
                  </a:lnTo>
                  <a:lnTo>
                    <a:pt x="26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6"/>
            <p:cNvSpPr/>
            <p:nvPr/>
          </p:nvSpPr>
          <p:spPr>
            <a:xfrm>
              <a:off x="721894" y="1959420"/>
              <a:ext cx="1183623" cy="388467"/>
            </a:xfrm>
            <a:custGeom>
              <a:avLst/>
              <a:gdLst/>
              <a:ahLst/>
              <a:cxnLst/>
              <a:rect l="l" t="t" r="r" b="b"/>
              <a:pathLst>
                <a:path w="63135" h="20721" extrusionOk="0">
                  <a:moveTo>
                    <a:pt x="49499" y="0"/>
                  </a:moveTo>
                  <a:cubicBezTo>
                    <a:pt x="30936" y="0"/>
                    <a:pt x="22071" y="14086"/>
                    <a:pt x="0" y="16685"/>
                  </a:cubicBezTo>
                  <a:cubicBezTo>
                    <a:pt x="961" y="16635"/>
                    <a:pt x="1905" y="16612"/>
                    <a:pt x="2833" y="16612"/>
                  </a:cubicBezTo>
                  <a:cubicBezTo>
                    <a:pt x="15162" y="16612"/>
                    <a:pt x="24763" y="20721"/>
                    <a:pt x="35629" y="20721"/>
                  </a:cubicBezTo>
                  <a:cubicBezTo>
                    <a:pt x="42964" y="20721"/>
                    <a:pt x="50875" y="18848"/>
                    <a:pt x="60592" y="12574"/>
                  </a:cubicBezTo>
                  <a:lnTo>
                    <a:pt x="63135" y="2235"/>
                  </a:lnTo>
                  <a:cubicBezTo>
                    <a:pt x="57981" y="659"/>
                    <a:pt x="53513" y="0"/>
                    <a:pt x="494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46"/>
            <p:cNvSpPr/>
            <p:nvPr/>
          </p:nvSpPr>
          <p:spPr>
            <a:xfrm>
              <a:off x="1174775" y="2008012"/>
              <a:ext cx="736289" cy="241524"/>
            </a:xfrm>
            <a:custGeom>
              <a:avLst/>
              <a:gdLst/>
              <a:ahLst/>
              <a:cxnLst/>
              <a:rect l="l" t="t" r="r" b="b"/>
              <a:pathLst>
                <a:path w="39274" h="12883" extrusionOk="0">
                  <a:moveTo>
                    <a:pt x="30788" y="0"/>
                  </a:moveTo>
                  <a:cubicBezTo>
                    <a:pt x="19237" y="0"/>
                    <a:pt x="13728" y="8762"/>
                    <a:pt x="0" y="10374"/>
                  </a:cubicBezTo>
                  <a:cubicBezTo>
                    <a:pt x="599" y="10342"/>
                    <a:pt x="1186" y="10328"/>
                    <a:pt x="1764" y="10328"/>
                  </a:cubicBezTo>
                  <a:cubicBezTo>
                    <a:pt x="9430" y="10328"/>
                    <a:pt x="15398" y="12883"/>
                    <a:pt x="22155" y="12883"/>
                  </a:cubicBezTo>
                  <a:cubicBezTo>
                    <a:pt x="26716" y="12883"/>
                    <a:pt x="31637" y="11719"/>
                    <a:pt x="37681" y="7819"/>
                  </a:cubicBezTo>
                  <a:lnTo>
                    <a:pt x="39274" y="1390"/>
                  </a:lnTo>
                  <a:cubicBezTo>
                    <a:pt x="36066" y="410"/>
                    <a:pt x="33286" y="0"/>
                    <a:pt x="307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46"/>
            <p:cNvSpPr/>
            <p:nvPr/>
          </p:nvSpPr>
          <p:spPr>
            <a:xfrm>
              <a:off x="1716534" y="1913997"/>
              <a:ext cx="530011" cy="399753"/>
            </a:xfrm>
            <a:custGeom>
              <a:avLst/>
              <a:gdLst/>
              <a:ahLst/>
              <a:cxnLst/>
              <a:rect l="l" t="t" r="r" b="b"/>
              <a:pathLst>
                <a:path w="28271" h="21323" extrusionOk="0">
                  <a:moveTo>
                    <a:pt x="2710" y="0"/>
                  </a:moveTo>
                  <a:cubicBezTo>
                    <a:pt x="2128" y="107"/>
                    <a:pt x="1653" y="464"/>
                    <a:pt x="1296" y="1034"/>
                  </a:cubicBezTo>
                  <a:cubicBezTo>
                    <a:pt x="999" y="1450"/>
                    <a:pt x="773" y="1985"/>
                    <a:pt x="595" y="2638"/>
                  </a:cubicBezTo>
                  <a:cubicBezTo>
                    <a:pt x="405" y="3351"/>
                    <a:pt x="274" y="4159"/>
                    <a:pt x="227" y="5074"/>
                  </a:cubicBezTo>
                  <a:cubicBezTo>
                    <a:pt x="1" y="8461"/>
                    <a:pt x="678" y="12953"/>
                    <a:pt x="1890" y="16339"/>
                  </a:cubicBezTo>
                  <a:cubicBezTo>
                    <a:pt x="2104" y="16922"/>
                    <a:pt x="2318" y="17433"/>
                    <a:pt x="2556" y="17943"/>
                  </a:cubicBezTo>
                  <a:cubicBezTo>
                    <a:pt x="3510" y="19963"/>
                    <a:pt x="4678" y="21323"/>
                    <a:pt x="5964" y="21323"/>
                  </a:cubicBezTo>
                  <a:cubicBezTo>
                    <a:pt x="6071" y="21323"/>
                    <a:pt x="6179" y="21314"/>
                    <a:pt x="6287" y="21294"/>
                  </a:cubicBezTo>
                  <a:lnTo>
                    <a:pt x="10066" y="18787"/>
                  </a:lnTo>
                  <a:lnTo>
                    <a:pt x="28270" y="6667"/>
                  </a:lnTo>
                  <a:lnTo>
                    <a:pt x="8937" y="1616"/>
                  </a:lnTo>
                  <a:lnTo>
                    <a:pt x="4540" y="476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46"/>
            <p:cNvSpPr/>
            <p:nvPr/>
          </p:nvSpPr>
          <p:spPr>
            <a:xfrm>
              <a:off x="1847536" y="1944067"/>
              <a:ext cx="398778" cy="321932"/>
            </a:xfrm>
            <a:custGeom>
              <a:avLst/>
              <a:gdLst/>
              <a:ahLst/>
              <a:cxnLst/>
              <a:rect l="l" t="t" r="r" b="b"/>
              <a:pathLst>
                <a:path w="21271" h="17172" extrusionOk="0">
                  <a:moveTo>
                    <a:pt x="1925" y="0"/>
                  </a:moveTo>
                  <a:cubicBezTo>
                    <a:pt x="1664" y="642"/>
                    <a:pt x="1319" y="1486"/>
                    <a:pt x="1058" y="2460"/>
                  </a:cubicBezTo>
                  <a:cubicBezTo>
                    <a:pt x="903" y="2983"/>
                    <a:pt x="761" y="3506"/>
                    <a:pt x="642" y="4064"/>
                  </a:cubicBezTo>
                  <a:cubicBezTo>
                    <a:pt x="178" y="6263"/>
                    <a:pt x="0" y="8972"/>
                    <a:pt x="725" y="11883"/>
                  </a:cubicBezTo>
                  <a:cubicBezTo>
                    <a:pt x="761" y="12002"/>
                    <a:pt x="784" y="12145"/>
                    <a:pt x="832" y="12264"/>
                  </a:cubicBezTo>
                  <a:cubicBezTo>
                    <a:pt x="1260" y="13856"/>
                    <a:pt x="1961" y="15520"/>
                    <a:pt x="3054" y="17171"/>
                  </a:cubicBezTo>
                  <a:lnTo>
                    <a:pt x="21271" y="5051"/>
                  </a:lnTo>
                  <a:lnTo>
                    <a:pt x="1925" y="0"/>
                  </a:ln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6"/>
            <p:cNvSpPr/>
            <p:nvPr/>
          </p:nvSpPr>
          <p:spPr>
            <a:xfrm>
              <a:off x="1778248" y="1564034"/>
              <a:ext cx="405921" cy="313008"/>
            </a:xfrm>
            <a:custGeom>
              <a:avLst/>
              <a:gdLst/>
              <a:ahLst/>
              <a:cxnLst/>
              <a:rect l="l" t="t" r="r" b="b"/>
              <a:pathLst>
                <a:path w="21652" h="16696" extrusionOk="0">
                  <a:moveTo>
                    <a:pt x="238" y="0"/>
                  </a:moveTo>
                  <a:cubicBezTo>
                    <a:pt x="84" y="915"/>
                    <a:pt x="0" y="1794"/>
                    <a:pt x="12" y="2638"/>
                  </a:cubicBezTo>
                  <a:cubicBezTo>
                    <a:pt x="0" y="3220"/>
                    <a:pt x="12" y="3815"/>
                    <a:pt x="72" y="4397"/>
                  </a:cubicBezTo>
                  <a:cubicBezTo>
                    <a:pt x="262" y="6773"/>
                    <a:pt x="904" y="8972"/>
                    <a:pt x="1676" y="10873"/>
                  </a:cubicBezTo>
                  <a:cubicBezTo>
                    <a:pt x="1807" y="11194"/>
                    <a:pt x="1961" y="11491"/>
                    <a:pt x="2080" y="11800"/>
                  </a:cubicBezTo>
                  <a:cubicBezTo>
                    <a:pt x="3019" y="13844"/>
                    <a:pt x="4100" y="15531"/>
                    <a:pt x="4944" y="16696"/>
                  </a:cubicBezTo>
                  <a:lnTo>
                    <a:pt x="21651" y="5585"/>
                  </a:lnTo>
                  <a:lnTo>
                    <a:pt x="238" y="0"/>
                  </a:ln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6"/>
            <p:cNvSpPr/>
            <p:nvPr/>
          </p:nvSpPr>
          <p:spPr>
            <a:xfrm>
              <a:off x="1103482" y="1015357"/>
              <a:ext cx="2936665" cy="442235"/>
            </a:xfrm>
            <a:custGeom>
              <a:avLst/>
              <a:gdLst/>
              <a:ahLst/>
              <a:cxnLst/>
              <a:rect l="l" t="t" r="r" b="b"/>
              <a:pathLst>
                <a:path w="156643" h="23589" extrusionOk="0">
                  <a:moveTo>
                    <a:pt x="69302" y="1"/>
                  </a:moveTo>
                  <a:lnTo>
                    <a:pt x="1" y="4956"/>
                  </a:lnTo>
                  <a:lnTo>
                    <a:pt x="39025" y="10196"/>
                  </a:lnTo>
                  <a:lnTo>
                    <a:pt x="61662" y="23588"/>
                  </a:lnTo>
                  <a:lnTo>
                    <a:pt x="156642" y="7606"/>
                  </a:lnTo>
                  <a:lnTo>
                    <a:pt x="693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46"/>
            <p:cNvSpPr/>
            <p:nvPr/>
          </p:nvSpPr>
          <p:spPr>
            <a:xfrm>
              <a:off x="1095621" y="1014721"/>
              <a:ext cx="2944497" cy="238127"/>
            </a:xfrm>
            <a:custGeom>
              <a:avLst/>
              <a:gdLst/>
              <a:ahLst/>
              <a:cxnLst/>
              <a:rect l="l" t="t" r="r" b="b"/>
              <a:pathLst>
                <a:path w="156643" h="12668" extrusionOk="0">
                  <a:moveTo>
                    <a:pt x="69302" y="1"/>
                  </a:moveTo>
                  <a:lnTo>
                    <a:pt x="1" y="4956"/>
                  </a:lnTo>
                  <a:lnTo>
                    <a:pt x="39025" y="10196"/>
                  </a:lnTo>
                  <a:lnTo>
                    <a:pt x="71786" y="8663"/>
                  </a:lnTo>
                  <a:lnTo>
                    <a:pt x="126507" y="12668"/>
                  </a:lnTo>
                  <a:lnTo>
                    <a:pt x="156642" y="7606"/>
                  </a:lnTo>
                  <a:lnTo>
                    <a:pt x="6930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46"/>
            <p:cNvSpPr/>
            <p:nvPr/>
          </p:nvSpPr>
          <p:spPr>
            <a:xfrm>
              <a:off x="1884729" y="1080820"/>
              <a:ext cx="3827096" cy="1210451"/>
            </a:xfrm>
            <a:custGeom>
              <a:avLst/>
              <a:gdLst/>
              <a:ahLst/>
              <a:cxnLst/>
              <a:rect l="l" t="t" r="r" b="b"/>
              <a:pathLst>
                <a:path w="204139" h="64566" extrusionOk="0">
                  <a:moveTo>
                    <a:pt x="145121" y="0"/>
                  </a:moveTo>
                  <a:cubicBezTo>
                    <a:pt x="141309" y="0"/>
                    <a:pt x="137500" y="305"/>
                    <a:pt x="133720" y="941"/>
                  </a:cubicBezTo>
                  <a:lnTo>
                    <a:pt x="29649" y="18468"/>
                  </a:lnTo>
                  <a:lnTo>
                    <a:pt x="10030" y="21760"/>
                  </a:lnTo>
                  <a:cubicBezTo>
                    <a:pt x="1" y="23460"/>
                    <a:pt x="6699" y="64565"/>
                    <a:pt x="16605" y="64565"/>
                  </a:cubicBezTo>
                  <a:cubicBezTo>
                    <a:pt x="16804" y="64565"/>
                    <a:pt x="17005" y="64549"/>
                    <a:pt x="17207" y="64515"/>
                  </a:cubicBezTo>
                  <a:lnTo>
                    <a:pt x="145127" y="42983"/>
                  </a:lnTo>
                  <a:cubicBezTo>
                    <a:pt x="152126" y="41782"/>
                    <a:pt x="158900" y="39537"/>
                    <a:pt x="165162" y="36269"/>
                  </a:cubicBezTo>
                  <a:lnTo>
                    <a:pt x="182024" y="27511"/>
                  </a:lnTo>
                  <a:lnTo>
                    <a:pt x="192671" y="21974"/>
                  </a:lnTo>
                  <a:lnTo>
                    <a:pt x="202546" y="16828"/>
                  </a:lnTo>
                  <a:cubicBezTo>
                    <a:pt x="204138" y="16032"/>
                    <a:pt x="203877" y="13656"/>
                    <a:pt x="202166" y="13192"/>
                  </a:cubicBezTo>
                  <a:lnTo>
                    <a:pt x="197056" y="11790"/>
                  </a:lnTo>
                  <a:lnTo>
                    <a:pt x="186254" y="8795"/>
                  </a:lnTo>
                  <a:lnTo>
                    <a:pt x="162964" y="2426"/>
                  </a:lnTo>
                  <a:cubicBezTo>
                    <a:pt x="162476" y="2307"/>
                    <a:pt x="161966" y="2153"/>
                    <a:pt x="161490" y="2046"/>
                  </a:cubicBezTo>
                  <a:cubicBezTo>
                    <a:pt x="156594" y="834"/>
                    <a:pt x="151556" y="133"/>
                    <a:pt x="146518" y="14"/>
                  </a:cubicBezTo>
                  <a:cubicBezTo>
                    <a:pt x="146052" y="5"/>
                    <a:pt x="145587" y="0"/>
                    <a:pt x="145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6"/>
            <p:cNvSpPr/>
            <p:nvPr/>
          </p:nvSpPr>
          <p:spPr>
            <a:xfrm>
              <a:off x="5295061" y="1246147"/>
              <a:ext cx="416607" cy="350447"/>
            </a:xfrm>
            <a:custGeom>
              <a:avLst/>
              <a:gdLst/>
              <a:ahLst/>
              <a:cxnLst/>
              <a:rect l="l" t="t" r="r" b="b"/>
              <a:pathLst>
                <a:path w="22222" h="18693" extrusionOk="0">
                  <a:moveTo>
                    <a:pt x="4325" y="0"/>
                  </a:moveTo>
                  <a:cubicBezTo>
                    <a:pt x="3767" y="891"/>
                    <a:pt x="3280" y="1830"/>
                    <a:pt x="2852" y="2745"/>
                  </a:cubicBezTo>
                  <a:cubicBezTo>
                    <a:pt x="630" y="7712"/>
                    <a:pt x="0" y="13511"/>
                    <a:pt x="107" y="18692"/>
                  </a:cubicBezTo>
                  <a:lnTo>
                    <a:pt x="10754" y="13155"/>
                  </a:lnTo>
                  <a:lnTo>
                    <a:pt x="20653" y="8009"/>
                  </a:lnTo>
                  <a:cubicBezTo>
                    <a:pt x="22221" y="7213"/>
                    <a:pt x="21972" y="4848"/>
                    <a:pt x="20249" y="4385"/>
                  </a:cubicBezTo>
                  <a:lnTo>
                    <a:pt x="15139" y="2983"/>
                  </a:lnTo>
                  <a:lnTo>
                    <a:pt x="432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6"/>
            <p:cNvSpPr/>
            <p:nvPr/>
          </p:nvSpPr>
          <p:spPr>
            <a:xfrm>
              <a:off x="5496437" y="1302499"/>
              <a:ext cx="214996" cy="190493"/>
            </a:xfrm>
            <a:custGeom>
              <a:avLst/>
              <a:gdLst/>
              <a:ahLst/>
              <a:cxnLst/>
              <a:rect l="l" t="t" r="r" b="b"/>
              <a:pathLst>
                <a:path w="11468" h="10161" extrusionOk="0">
                  <a:moveTo>
                    <a:pt x="4373" y="1"/>
                  </a:moveTo>
                  <a:cubicBezTo>
                    <a:pt x="1842" y="2603"/>
                    <a:pt x="535" y="6287"/>
                    <a:pt x="0" y="10161"/>
                  </a:cubicBezTo>
                  <a:lnTo>
                    <a:pt x="9887" y="5015"/>
                  </a:lnTo>
                  <a:cubicBezTo>
                    <a:pt x="11467" y="4219"/>
                    <a:pt x="11218" y="1854"/>
                    <a:pt x="9495" y="1391"/>
                  </a:cubicBezTo>
                  <a:lnTo>
                    <a:pt x="4373" y="1"/>
                  </a:lnTo>
                  <a:close/>
                </a:path>
              </a:pathLst>
            </a:custGeom>
            <a:solidFill>
              <a:srgbClr val="FF3121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6"/>
            <p:cNvSpPr/>
            <p:nvPr/>
          </p:nvSpPr>
          <p:spPr>
            <a:xfrm>
              <a:off x="2188518" y="1080726"/>
              <a:ext cx="2723299" cy="1029913"/>
            </a:xfrm>
            <a:custGeom>
              <a:avLst/>
              <a:gdLst/>
              <a:ahLst/>
              <a:cxnLst/>
              <a:rect l="l" t="t" r="r" b="b"/>
              <a:pathLst>
                <a:path w="145262" h="54936" extrusionOk="0">
                  <a:moveTo>
                    <a:pt x="128731" y="0"/>
                  </a:moveTo>
                  <a:cubicBezTo>
                    <a:pt x="124976" y="0"/>
                    <a:pt x="121216" y="314"/>
                    <a:pt x="117491" y="946"/>
                  </a:cubicBezTo>
                  <a:lnTo>
                    <a:pt x="6884" y="19578"/>
                  </a:lnTo>
                  <a:cubicBezTo>
                    <a:pt x="1" y="20735"/>
                    <a:pt x="5634" y="54936"/>
                    <a:pt x="12479" y="54936"/>
                  </a:cubicBezTo>
                  <a:cubicBezTo>
                    <a:pt x="12595" y="54936"/>
                    <a:pt x="12710" y="54926"/>
                    <a:pt x="12826" y="54906"/>
                  </a:cubicBezTo>
                  <a:lnTo>
                    <a:pt x="123028" y="36357"/>
                  </a:lnTo>
                  <a:cubicBezTo>
                    <a:pt x="132535" y="34753"/>
                    <a:pt x="139938" y="27171"/>
                    <a:pt x="141162" y="17606"/>
                  </a:cubicBezTo>
                  <a:cubicBezTo>
                    <a:pt x="141815" y="12496"/>
                    <a:pt x="143075" y="7196"/>
                    <a:pt x="145261" y="2051"/>
                  </a:cubicBezTo>
                  <a:cubicBezTo>
                    <a:pt x="139848" y="689"/>
                    <a:pt x="134295" y="0"/>
                    <a:pt x="128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6"/>
            <p:cNvSpPr/>
            <p:nvPr/>
          </p:nvSpPr>
          <p:spPr>
            <a:xfrm>
              <a:off x="1154060" y="1958764"/>
              <a:ext cx="3020860" cy="1277192"/>
            </a:xfrm>
            <a:custGeom>
              <a:avLst/>
              <a:gdLst/>
              <a:ahLst/>
              <a:cxnLst/>
              <a:rect l="l" t="t" r="r" b="b"/>
              <a:pathLst>
                <a:path w="161134" h="68126" extrusionOk="0">
                  <a:moveTo>
                    <a:pt x="161134" y="1"/>
                  </a:moveTo>
                  <a:lnTo>
                    <a:pt x="127826" y="5598"/>
                  </a:lnTo>
                  <a:lnTo>
                    <a:pt x="56183" y="17683"/>
                  </a:lnTo>
                  <a:lnTo>
                    <a:pt x="49006" y="28591"/>
                  </a:lnTo>
                  <a:lnTo>
                    <a:pt x="38252" y="45013"/>
                  </a:lnTo>
                  <a:lnTo>
                    <a:pt x="0" y="68126"/>
                  </a:lnTo>
                  <a:lnTo>
                    <a:pt x="0" y="68126"/>
                  </a:lnTo>
                  <a:lnTo>
                    <a:pt x="73841" y="46225"/>
                  </a:lnTo>
                  <a:lnTo>
                    <a:pt x="113209" y="25383"/>
                  </a:lnTo>
                  <a:lnTo>
                    <a:pt x="1611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46"/>
            <p:cNvSpPr/>
            <p:nvPr/>
          </p:nvSpPr>
          <p:spPr>
            <a:xfrm>
              <a:off x="1154060" y="1958764"/>
              <a:ext cx="3020860" cy="1277192"/>
            </a:xfrm>
            <a:custGeom>
              <a:avLst/>
              <a:gdLst/>
              <a:ahLst/>
              <a:cxnLst/>
              <a:rect l="l" t="t" r="r" b="b"/>
              <a:pathLst>
                <a:path w="161134" h="68126" extrusionOk="0">
                  <a:moveTo>
                    <a:pt x="161134" y="1"/>
                  </a:moveTo>
                  <a:lnTo>
                    <a:pt x="127826" y="5598"/>
                  </a:lnTo>
                  <a:lnTo>
                    <a:pt x="96656" y="21438"/>
                  </a:lnTo>
                  <a:lnTo>
                    <a:pt x="72819" y="33570"/>
                  </a:lnTo>
                  <a:lnTo>
                    <a:pt x="38252" y="45013"/>
                  </a:lnTo>
                  <a:lnTo>
                    <a:pt x="0" y="68126"/>
                  </a:lnTo>
                  <a:lnTo>
                    <a:pt x="0" y="68126"/>
                  </a:lnTo>
                  <a:lnTo>
                    <a:pt x="73841" y="46225"/>
                  </a:lnTo>
                  <a:lnTo>
                    <a:pt x="113209" y="25383"/>
                  </a:lnTo>
                  <a:lnTo>
                    <a:pt x="1611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46"/>
            <p:cNvSpPr/>
            <p:nvPr/>
          </p:nvSpPr>
          <p:spPr>
            <a:xfrm>
              <a:off x="2072739" y="1958764"/>
              <a:ext cx="2101913" cy="536029"/>
            </a:xfrm>
            <a:custGeom>
              <a:avLst/>
              <a:gdLst/>
              <a:ahLst/>
              <a:cxnLst/>
              <a:rect l="l" t="t" r="r" b="b"/>
              <a:pathLst>
                <a:path w="112117" h="28592" extrusionOk="0">
                  <a:moveTo>
                    <a:pt x="112117" y="1"/>
                  </a:moveTo>
                  <a:lnTo>
                    <a:pt x="78821" y="5621"/>
                  </a:lnTo>
                  <a:lnTo>
                    <a:pt x="7166" y="17683"/>
                  </a:lnTo>
                  <a:lnTo>
                    <a:pt x="1" y="28591"/>
                  </a:lnTo>
                  <a:lnTo>
                    <a:pt x="1" y="28591"/>
                  </a:lnTo>
                  <a:cubicBezTo>
                    <a:pt x="14944" y="24049"/>
                    <a:pt x="30215" y="21301"/>
                    <a:pt x="42912" y="21301"/>
                  </a:cubicBezTo>
                  <a:cubicBezTo>
                    <a:pt x="44532" y="21301"/>
                    <a:pt x="46110" y="21346"/>
                    <a:pt x="47640" y="21438"/>
                  </a:cubicBezTo>
                  <a:cubicBezTo>
                    <a:pt x="54199" y="21853"/>
                    <a:pt x="59879" y="23101"/>
                    <a:pt x="64181" y="25383"/>
                  </a:cubicBezTo>
                  <a:lnTo>
                    <a:pt x="112117" y="1"/>
                  </a:ln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6"/>
            <p:cNvSpPr/>
            <p:nvPr/>
          </p:nvSpPr>
          <p:spPr>
            <a:xfrm>
              <a:off x="2032640" y="1081739"/>
              <a:ext cx="3240524" cy="1125319"/>
            </a:xfrm>
            <a:custGeom>
              <a:avLst/>
              <a:gdLst/>
              <a:ahLst/>
              <a:cxnLst/>
              <a:rect l="l" t="t" r="r" b="b"/>
              <a:pathLst>
                <a:path w="172851" h="60025" extrusionOk="0">
                  <a:moveTo>
                    <a:pt x="138628" y="1"/>
                  </a:moveTo>
                  <a:lnTo>
                    <a:pt x="138628" y="1"/>
                  </a:lnTo>
                  <a:cubicBezTo>
                    <a:pt x="138692" y="14044"/>
                    <a:pt x="125494" y="16574"/>
                    <a:pt x="108296" y="16574"/>
                  </a:cubicBezTo>
                  <a:cubicBezTo>
                    <a:pt x="98610" y="16574"/>
                    <a:pt x="87656" y="15771"/>
                    <a:pt x="77086" y="15771"/>
                  </a:cubicBezTo>
                  <a:cubicBezTo>
                    <a:pt x="71756" y="15771"/>
                    <a:pt x="66524" y="15975"/>
                    <a:pt x="61602" y="16589"/>
                  </a:cubicBezTo>
                  <a:cubicBezTo>
                    <a:pt x="41737" y="19070"/>
                    <a:pt x="30001" y="24240"/>
                    <a:pt x="24776" y="24240"/>
                  </a:cubicBezTo>
                  <a:cubicBezTo>
                    <a:pt x="21943" y="24240"/>
                    <a:pt x="21023" y="22721"/>
                    <a:pt x="21759" y="18431"/>
                  </a:cubicBezTo>
                  <a:lnTo>
                    <a:pt x="21759" y="18431"/>
                  </a:lnTo>
                  <a:lnTo>
                    <a:pt x="5063" y="21235"/>
                  </a:lnTo>
                  <a:cubicBezTo>
                    <a:pt x="1" y="33665"/>
                    <a:pt x="3031" y="47687"/>
                    <a:pt x="6929" y="55874"/>
                  </a:cubicBezTo>
                  <a:cubicBezTo>
                    <a:pt x="8144" y="58481"/>
                    <a:pt x="10799" y="60025"/>
                    <a:pt x="13614" y="60025"/>
                  </a:cubicBezTo>
                  <a:cubicBezTo>
                    <a:pt x="14045" y="60025"/>
                    <a:pt x="14480" y="59989"/>
                    <a:pt x="14914" y="59914"/>
                  </a:cubicBezTo>
                  <a:cubicBezTo>
                    <a:pt x="34283" y="56575"/>
                    <a:pt x="104084" y="44585"/>
                    <a:pt x="131165" y="40426"/>
                  </a:cubicBezTo>
                  <a:cubicBezTo>
                    <a:pt x="159482" y="36065"/>
                    <a:pt x="169226" y="22115"/>
                    <a:pt x="172851" y="7261"/>
                  </a:cubicBezTo>
                  <a:lnTo>
                    <a:pt x="155074" y="2401"/>
                  </a:lnTo>
                  <a:cubicBezTo>
                    <a:pt x="154575" y="2282"/>
                    <a:pt x="154076" y="2140"/>
                    <a:pt x="153600" y="2033"/>
                  </a:cubicBezTo>
                  <a:cubicBezTo>
                    <a:pt x="148704" y="809"/>
                    <a:pt x="143666" y="119"/>
                    <a:pt x="138628" y="1"/>
                  </a:cubicBez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6"/>
            <p:cNvSpPr/>
            <p:nvPr/>
          </p:nvSpPr>
          <p:spPr>
            <a:xfrm>
              <a:off x="1392199" y="1269037"/>
              <a:ext cx="567656" cy="186425"/>
            </a:xfrm>
            <a:custGeom>
              <a:avLst/>
              <a:gdLst/>
              <a:ahLst/>
              <a:cxnLst/>
              <a:rect l="l" t="t" r="r" b="b"/>
              <a:pathLst>
                <a:path w="30279" h="9944" extrusionOk="0">
                  <a:moveTo>
                    <a:pt x="23738" y="0"/>
                  </a:moveTo>
                  <a:cubicBezTo>
                    <a:pt x="14833" y="0"/>
                    <a:pt x="10582" y="6762"/>
                    <a:pt x="0" y="8012"/>
                  </a:cubicBezTo>
                  <a:cubicBezTo>
                    <a:pt x="469" y="7987"/>
                    <a:pt x="930" y="7976"/>
                    <a:pt x="1382" y="7976"/>
                  </a:cubicBezTo>
                  <a:cubicBezTo>
                    <a:pt x="7280" y="7976"/>
                    <a:pt x="11881" y="9944"/>
                    <a:pt x="17084" y="9944"/>
                  </a:cubicBezTo>
                  <a:cubicBezTo>
                    <a:pt x="20603" y="9944"/>
                    <a:pt x="24397" y="9044"/>
                    <a:pt x="29054" y="6028"/>
                  </a:cubicBezTo>
                  <a:lnTo>
                    <a:pt x="30278" y="1073"/>
                  </a:lnTo>
                  <a:cubicBezTo>
                    <a:pt x="27806" y="316"/>
                    <a:pt x="25663" y="0"/>
                    <a:pt x="237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6"/>
            <p:cNvSpPr/>
            <p:nvPr/>
          </p:nvSpPr>
          <p:spPr>
            <a:xfrm>
              <a:off x="1609172" y="1292189"/>
              <a:ext cx="353109" cy="115728"/>
            </a:xfrm>
            <a:custGeom>
              <a:avLst/>
              <a:gdLst/>
              <a:ahLst/>
              <a:cxnLst/>
              <a:rect l="l" t="t" r="r" b="b"/>
              <a:pathLst>
                <a:path w="18835" h="6173" extrusionOk="0">
                  <a:moveTo>
                    <a:pt x="14759" y="0"/>
                  </a:moveTo>
                  <a:cubicBezTo>
                    <a:pt x="9224" y="0"/>
                    <a:pt x="6583" y="4199"/>
                    <a:pt x="0" y="4971"/>
                  </a:cubicBezTo>
                  <a:cubicBezTo>
                    <a:pt x="285" y="4956"/>
                    <a:pt x="565" y="4949"/>
                    <a:pt x="840" y="4949"/>
                  </a:cubicBezTo>
                  <a:cubicBezTo>
                    <a:pt x="4517" y="4949"/>
                    <a:pt x="7377" y="6173"/>
                    <a:pt x="10615" y="6173"/>
                  </a:cubicBezTo>
                  <a:cubicBezTo>
                    <a:pt x="12805" y="6173"/>
                    <a:pt x="15168" y="5613"/>
                    <a:pt x="18074" y="3735"/>
                  </a:cubicBezTo>
                  <a:lnTo>
                    <a:pt x="18835" y="669"/>
                  </a:lnTo>
                  <a:cubicBezTo>
                    <a:pt x="17294" y="198"/>
                    <a:pt x="15959" y="0"/>
                    <a:pt x="1475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6"/>
            <p:cNvSpPr/>
            <p:nvPr/>
          </p:nvSpPr>
          <p:spPr>
            <a:xfrm>
              <a:off x="1868907" y="1247703"/>
              <a:ext cx="254216" cy="191374"/>
            </a:xfrm>
            <a:custGeom>
              <a:avLst/>
              <a:gdLst/>
              <a:ahLst/>
              <a:cxnLst/>
              <a:rect l="l" t="t" r="r" b="b"/>
              <a:pathLst>
                <a:path w="13560" h="10208" extrusionOk="0">
                  <a:moveTo>
                    <a:pt x="1296" y="0"/>
                  </a:moveTo>
                  <a:cubicBezTo>
                    <a:pt x="821" y="60"/>
                    <a:pt x="476" y="547"/>
                    <a:pt x="298" y="1248"/>
                  </a:cubicBezTo>
                  <a:lnTo>
                    <a:pt x="274" y="1248"/>
                  </a:lnTo>
                  <a:cubicBezTo>
                    <a:pt x="191" y="1581"/>
                    <a:pt x="132" y="1973"/>
                    <a:pt x="96" y="2413"/>
                  </a:cubicBezTo>
                  <a:cubicBezTo>
                    <a:pt x="1" y="4064"/>
                    <a:pt x="310" y="6203"/>
                    <a:pt x="904" y="7819"/>
                  </a:cubicBezTo>
                  <a:cubicBezTo>
                    <a:pt x="1011" y="8093"/>
                    <a:pt x="1106" y="8342"/>
                    <a:pt x="1237" y="8580"/>
                  </a:cubicBezTo>
                  <a:cubicBezTo>
                    <a:pt x="1689" y="9573"/>
                    <a:pt x="2264" y="10207"/>
                    <a:pt x="2877" y="10207"/>
                  </a:cubicBezTo>
                  <a:cubicBezTo>
                    <a:pt x="2924" y="10207"/>
                    <a:pt x="2972" y="10204"/>
                    <a:pt x="3019" y="10196"/>
                  </a:cubicBezTo>
                  <a:lnTo>
                    <a:pt x="4908" y="8948"/>
                  </a:lnTo>
                  <a:lnTo>
                    <a:pt x="13559" y="3173"/>
                  </a:lnTo>
                  <a:lnTo>
                    <a:pt x="3566" y="595"/>
                  </a:lnTo>
                  <a:lnTo>
                    <a:pt x="129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6"/>
            <p:cNvSpPr/>
            <p:nvPr/>
          </p:nvSpPr>
          <p:spPr>
            <a:xfrm>
              <a:off x="1930846" y="1258838"/>
              <a:ext cx="192274" cy="156635"/>
            </a:xfrm>
            <a:custGeom>
              <a:avLst/>
              <a:gdLst/>
              <a:ahLst/>
              <a:cxnLst/>
              <a:rect l="l" t="t" r="r" b="b"/>
              <a:pathLst>
                <a:path w="10256" h="8355" extrusionOk="0">
                  <a:moveTo>
                    <a:pt x="274" y="1"/>
                  </a:moveTo>
                  <a:cubicBezTo>
                    <a:pt x="155" y="428"/>
                    <a:pt x="119" y="844"/>
                    <a:pt x="83" y="1224"/>
                  </a:cubicBezTo>
                  <a:cubicBezTo>
                    <a:pt x="72" y="1510"/>
                    <a:pt x="36" y="1795"/>
                    <a:pt x="24" y="2044"/>
                  </a:cubicBezTo>
                  <a:cubicBezTo>
                    <a:pt x="0" y="3458"/>
                    <a:pt x="202" y="4671"/>
                    <a:pt x="511" y="5764"/>
                  </a:cubicBezTo>
                  <a:cubicBezTo>
                    <a:pt x="511" y="5788"/>
                    <a:pt x="535" y="5788"/>
                    <a:pt x="535" y="5788"/>
                  </a:cubicBezTo>
                  <a:cubicBezTo>
                    <a:pt x="796" y="6798"/>
                    <a:pt x="1200" y="7665"/>
                    <a:pt x="1604" y="8354"/>
                  </a:cubicBezTo>
                  <a:lnTo>
                    <a:pt x="10255" y="2579"/>
                  </a:lnTo>
                  <a:lnTo>
                    <a:pt x="274" y="1"/>
                  </a:lnTo>
                  <a:close/>
                </a:path>
              </a:pathLst>
            </a:custGeom>
            <a:solidFill>
              <a:srgbClr val="6E65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46"/>
            <p:cNvSpPr/>
            <p:nvPr/>
          </p:nvSpPr>
          <p:spPr>
            <a:xfrm>
              <a:off x="1943594" y="978426"/>
              <a:ext cx="1611966" cy="509857"/>
            </a:xfrm>
            <a:custGeom>
              <a:avLst/>
              <a:gdLst/>
              <a:ahLst/>
              <a:cxnLst/>
              <a:rect l="l" t="t" r="r" b="b"/>
              <a:pathLst>
                <a:path w="85983" h="27196" extrusionOk="0">
                  <a:moveTo>
                    <a:pt x="61048" y="0"/>
                  </a:moveTo>
                  <a:cubicBezTo>
                    <a:pt x="59466" y="0"/>
                    <a:pt x="57884" y="132"/>
                    <a:pt x="56323" y="390"/>
                  </a:cubicBezTo>
                  <a:lnTo>
                    <a:pt x="49609" y="1519"/>
                  </a:lnTo>
                  <a:lnTo>
                    <a:pt x="9742" y="8245"/>
                  </a:lnTo>
                  <a:lnTo>
                    <a:pt x="5262" y="8981"/>
                  </a:lnTo>
                  <a:lnTo>
                    <a:pt x="4252" y="9148"/>
                  </a:lnTo>
                  <a:cubicBezTo>
                    <a:pt x="0" y="9893"/>
                    <a:pt x="2839" y="27196"/>
                    <a:pt x="6994" y="27196"/>
                  </a:cubicBezTo>
                  <a:cubicBezTo>
                    <a:pt x="7077" y="27196"/>
                    <a:pt x="7162" y="27189"/>
                    <a:pt x="7246" y="27174"/>
                  </a:cubicBezTo>
                  <a:lnTo>
                    <a:pt x="61136" y="18119"/>
                  </a:lnTo>
                  <a:cubicBezTo>
                    <a:pt x="64083" y="17608"/>
                    <a:pt x="66911" y="16658"/>
                    <a:pt x="69572" y="15279"/>
                  </a:cubicBezTo>
                  <a:lnTo>
                    <a:pt x="76655" y="11608"/>
                  </a:lnTo>
                  <a:lnTo>
                    <a:pt x="81146" y="9267"/>
                  </a:lnTo>
                  <a:lnTo>
                    <a:pt x="85317" y="7092"/>
                  </a:lnTo>
                  <a:cubicBezTo>
                    <a:pt x="85983" y="6759"/>
                    <a:pt x="85888" y="5773"/>
                    <a:pt x="85151" y="5571"/>
                  </a:cubicBezTo>
                  <a:lnTo>
                    <a:pt x="82988" y="4989"/>
                  </a:lnTo>
                  <a:lnTo>
                    <a:pt x="78437" y="3729"/>
                  </a:lnTo>
                  <a:lnTo>
                    <a:pt x="68622" y="1020"/>
                  </a:lnTo>
                  <a:cubicBezTo>
                    <a:pt x="68420" y="960"/>
                    <a:pt x="68218" y="913"/>
                    <a:pt x="68016" y="877"/>
                  </a:cubicBezTo>
                  <a:cubicBezTo>
                    <a:pt x="65738" y="288"/>
                    <a:pt x="63393" y="0"/>
                    <a:pt x="610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46"/>
            <p:cNvSpPr/>
            <p:nvPr/>
          </p:nvSpPr>
          <p:spPr>
            <a:xfrm>
              <a:off x="3379942" y="1047882"/>
              <a:ext cx="175327" cy="147937"/>
            </a:xfrm>
            <a:custGeom>
              <a:avLst/>
              <a:gdLst/>
              <a:ahLst/>
              <a:cxnLst/>
              <a:rect l="l" t="t" r="r" b="b"/>
              <a:pathLst>
                <a:path w="9352" h="7891" extrusionOk="0">
                  <a:moveTo>
                    <a:pt x="1818" y="0"/>
                  </a:moveTo>
                  <a:cubicBezTo>
                    <a:pt x="1580" y="381"/>
                    <a:pt x="1390" y="773"/>
                    <a:pt x="1200" y="1165"/>
                  </a:cubicBezTo>
                  <a:cubicBezTo>
                    <a:pt x="261" y="3268"/>
                    <a:pt x="0" y="5704"/>
                    <a:pt x="36" y="7891"/>
                  </a:cubicBezTo>
                  <a:lnTo>
                    <a:pt x="4527" y="5562"/>
                  </a:lnTo>
                  <a:lnTo>
                    <a:pt x="8687" y="3387"/>
                  </a:lnTo>
                  <a:cubicBezTo>
                    <a:pt x="9352" y="3054"/>
                    <a:pt x="9245" y="2056"/>
                    <a:pt x="8520" y="1866"/>
                  </a:cubicBezTo>
                  <a:lnTo>
                    <a:pt x="6369" y="1272"/>
                  </a:lnTo>
                  <a:lnTo>
                    <a:pt x="181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46"/>
            <p:cNvSpPr/>
            <p:nvPr/>
          </p:nvSpPr>
          <p:spPr>
            <a:xfrm>
              <a:off x="3464808" y="1071709"/>
              <a:ext cx="90457" cy="80446"/>
            </a:xfrm>
            <a:custGeom>
              <a:avLst/>
              <a:gdLst/>
              <a:ahLst/>
              <a:cxnLst/>
              <a:rect l="l" t="t" r="r" b="b"/>
              <a:pathLst>
                <a:path w="4825" h="4291" extrusionOk="0">
                  <a:moveTo>
                    <a:pt x="1842" y="1"/>
                  </a:moveTo>
                  <a:cubicBezTo>
                    <a:pt x="773" y="1106"/>
                    <a:pt x="202" y="2651"/>
                    <a:pt x="0" y="4291"/>
                  </a:cubicBezTo>
                  <a:lnTo>
                    <a:pt x="4160" y="2116"/>
                  </a:lnTo>
                  <a:cubicBezTo>
                    <a:pt x="4825" y="1783"/>
                    <a:pt x="4718" y="785"/>
                    <a:pt x="3993" y="595"/>
                  </a:cubicBezTo>
                  <a:lnTo>
                    <a:pt x="1842" y="1"/>
                  </a:lnTo>
                  <a:close/>
                </a:path>
              </a:pathLst>
            </a:custGeom>
            <a:solidFill>
              <a:srgbClr val="FF3121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46"/>
            <p:cNvSpPr/>
            <p:nvPr/>
          </p:nvSpPr>
          <p:spPr>
            <a:xfrm>
              <a:off x="2090792" y="978988"/>
              <a:ext cx="1127925" cy="433386"/>
            </a:xfrm>
            <a:custGeom>
              <a:avLst/>
              <a:gdLst/>
              <a:ahLst/>
              <a:cxnLst/>
              <a:rect l="l" t="t" r="r" b="b"/>
              <a:pathLst>
                <a:path w="60164" h="23117" extrusionOk="0">
                  <a:moveTo>
                    <a:pt x="53196" y="0"/>
                  </a:moveTo>
                  <a:cubicBezTo>
                    <a:pt x="51614" y="0"/>
                    <a:pt x="50033" y="132"/>
                    <a:pt x="48471" y="396"/>
                  </a:cubicBezTo>
                  <a:lnTo>
                    <a:pt x="41757" y="1525"/>
                  </a:lnTo>
                  <a:lnTo>
                    <a:pt x="1890" y="8238"/>
                  </a:lnTo>
                  <a:cubicBezTo>
                    <a:pt x="0" y="8536"/>
                    <a:pt x="345" y="14715"/>
                    <a:pt x="1593" y="19028"/>
                  </a:cubicBezTo>
                  <a:cubicBezTo>
                    <a:pt x="2273" y="21354"/>
                    <a:pt x="3225" y="23116"/>
                    <a:pt x="4240" y="23116"/>
                  </a:cubicBezTo>
                  <a:cubicBezTo>
                    <a:pt x="4288" y="23116"/>
                    <a:pt x="4337" y="23112"/>
                    <a:pt x="4385" y="23104"/>
                  </a:cubicBezTo>
                  <a:lnTo>
                    <a:pt x="50788" y="15297"/>
                  </a:lnTo>
                  <a:cubicBezTo>
                    <a:pt x="54793" y="14631"/>
                    <a:pt x="57906" y="11435"/>
                    <a:pt x="58417" y="7407"/>
                  </a:cubicBezTo>
                  <a:cubicBezTo>
                    <a:pt x="58714" y="5268"/>
                    <a:pt x="59225" y="3022"/>
                    <a:pt x="60164" y="871"/>
                  </a:cubicBezTo>
                  <a:cubicBezTo>
                    <a:pt x="57880" y="290"/>
                    <a:pt x="55538" y="0"/>
                    <a:pt x="5319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46"/>
            <p:cNvSpPr/>
            <p:nvPr/>
          </p:nvSpPr>
          <p:spPr>
            <a:xfrm>
              <a:off x="2029078" y="1007333"/>
              <a:ext cx="844125" cy="343248"/>
            </a:xfrm>
            <a:custGeom>
              <a:avLst/>
              <a:gdLst/>
              <a:ahLst/>
              <a:cxnLst/>
              <a:rect l="l" t="t" r="r" b="b"/>
              <a:pathLst>
                <a:path w="45026" h="18309" extrusionOk="0">
                  <a:moveTo>
                    <a:pt x="45025" y="1"/>
                  </a:moveTo>
                  <a:lnTo>
                    <a:pt x="5158" y="6715"/>
                  </a:lnTo>
                  <a:lnTo>
                    <a:pt x="678" y="7451"/>
                  </a:lnTo>
                  <a:cubicBezTo>
                    <a:pt x="1" y="11634"/>
                    <a:pt x="607" y="15829"/>
                    <a:pt x="4873" y="17516"/>
                  </a:cubicBezTo>
                  <a:cubicBezTo>
                    <a:pt x="6133" y="18024"/>
                    <a:pt x="7720" y="18309"/>
                    <a:pt x="9691" y="18309"/>
                  </a:cubicBezTo>
                  <a:cubicBezTo>
                    <a:pt x="11270" y="18309"/>
                    <a:pt x="13096" y="18126"/>
                    <a:pt x="15199" y="17730"/>
                  </a:cubicBezTo>
                  <a:cubicBezTo>
                    <a:pt x="34984" y="13963"/>
                    <a:pt x="35935" y="6620"/>
                    <a:pt x="45025" y="1"/>
                  </a:cubicBez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46"/>
            <p:cNvSpPr/>
            <p:nvPr/>
          </p:nvSpPr>
          <p:spPr>
            <a:xfrm>
              <a:off x="1283937" y="1786951"/>
              <a:ext cx="611975" cy="200917"/>
            </a:xfrm>
            <a:custGeom>
              <a:avLst/>
              <a:gdLst/>
              <a:ahLst/>
              <a:cxnLst/>
              <a:rect l="l" t="t" r="r" b="b"/>
              <a:pathLst>
                <a:path w="32643" h="10717" extrusionOk="0">
                  <a:moveTo>
                    <a:pt x="25594" y="1"/>
                  </a:moveTo>
                  <a:cubicBezTo>
                    <a:pt x="15992" y="1"/>
                    <a:pt x="11403" y="7292"/>
                    <a:pt x="0" y="8631"/>
                  </a:cubicBezTo>
                  <a:cubicBezTo>
                    <a:pt x="500" y="8605"/>
                    <a:pt x="990" y="8593"/>
                    <a:pt x="1473" y="8593"/>
                  </a:cubicBezTo>
                  <a:cubicBezTo>
                    <a:pt x="7844" y="8593"/>
                    <a:pt x="12806" y="10717"/>
                    <a:pt x="18421" y="10717"/>
                  </a:cubicBezTo>
                  <a:cubicBezTo>
                    <a:pt x="22212" y="10717"/>
                    <a:pt x="26301" y="9748"/>
                    <a:pt x="31324" y="6504"/>
                  </a:cubicBezTo>
                  <a:lnTo>
                    <a:pt x="32643" y="1157"/>
                  </a:lnTo>
                  <a:cubicBezTo>
                    <a:pt x="29979" y="341"/>
                    <a:pt x="27669" y="1"/>
                    <a:pt x="255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46"/>
            <p:cNvSpPr/>
            <p:nvPr/>
          </p:nvSpPr>
          <p:spPr>
            <a:xfrm>
              <a:off x="1518064" y="1811846"/>
              <a:ext cx="380743" cy="125008"/>
            </a:xfrm>
            <a:custGeom>
              <a:avLst/>
              <a:gdLst/>
              <a:ahLst/>
              <a:cxnLst/>
              <a:rect l="l" t="t" r="r" b="b"/>
              <a:pathLst>
                <a:path w="20309" h="6668" extrusionOk="0">
                  <a:moveTo>
                    <a:pt x="15917" y="0"/>
                  </a:moveTo>
                  <a:cubicBezTo>
                    <a:pt x="9944" y="0"/>
                    <a:pt x="7092" y="4528"/>
                    <a:pt x="0" y="5378"/>
                  </a:cubicBezTo>
                  <a:cubicBezTo>
                    <a:pt x="314" y="5361"/>
                    <a:pt x="623" y="5354"/>
                    <a:pt x="927" y="5354"/>
                  </a:cubicBezTo>
                  <a:cubicBezTo>
                    <a:pt x="4885" y="5354"/>
                    <a:pt x="7971" y="6667"/>
                    <a:pt x="11459" y="6667"/>
                  </a:cubicBezTo>
                  <a:cubicBezTo>
                    <a:pt x="13820" y="6667"/>
                    <a:pt x="16365" y="6065"/>
                    <a:pt x="19488" y="4047"/>
                  </a:cubicBezTo>
                  <a:lnTo>
                    <a:pt x="20308" y="720"/>
                  </a:lnTo>
                  <a:cubicBezTo>
                    <a:pt x="18648" y="212"/>
                    <a:pt x="17209" y="0"/>
                    <a:pt x="159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46"/>
            <p:cNvSpPr/>
            <p:nvPr/>
          </p:nvSpPr>
          <p:spPr>
            <a:xfrm>
              <a:off x="1797857" y="1763855"/>
              <a:ext cx="274688" cy="206504"/>
            </a:xfrm>
            <a:custGeom>
              <a:avLst/>
              <a:gdLst/>
              <a:ahLst/>
              <a:cxnLst/>
              <a:rect l="l" t="t" r="r" b="b"/>
              <a:pathLst>
                <a:path w="14652" h="11015" extrusionOk="0">
                  <a:moveTo>
                    <a:pt x="1414" y="0"/>
                  </a:moveTo>
                  <a:cubicBezTo>
                    <a:pt x="891" y="71"/>
                    <a:pt x="535" y="594"/>
                    <a:pt x="345" y="1355"/>
                  </a:cubicBezTo>
                  <a:lnTo>
                    <a:pt x="297" y="1343"/>
                  </a:lnTo>
                  <a:cubicBezTo>
                    <a:pt x="214" y="1711"/>
                    <a:pt x="155" y="2127"/>
                    <a:pt x="107" y="2603"/>
                  </a:cubicBezTo>
                  <a:cubicBezTo>
                    <a:pt x="0" y="4385"/>
                    <a:pt x="345" y="6690"/>
                    <a:pt x="986" y="8437"/>
                  </a:cubicBezTo>
                  <a:cubicBezTo>
                    <a:pt x="1081" y="8734"/>
                    <a:pt x="1188" y="9007"/>
                    <a:pt x="1343" y="9257"/>
                  </a:cubicBezTo>
                  <a:cubicBezTo>
                    <a:pt x="1842" y="10322"/>
                    <a:pt x="2455" y="11014"/>
                    <a:pt x="3125" y="11014"/>
                  </a:cubicBezTo>
                  <a:cubicBezTo>
                    <a:pt x="3172" y="11014"/>
                    <a:pt x="3220" y="11011"/>
                    <a:pt x="3268" y="11004"/>
                  </a:cubicBezTo>
                  <a:lnTo>
                    <a:pt x="5300" y="9661"/>
                  </a:lnTo>
                  <a:lnTo>
                    <a:pt x="14652" y="3434"/>
                  </a:lnTo>
                  <a:lnTo>
                    <a:pt x="3862" y="642"/>
                  </a:lnTo>
                  <a:lnTo>
                    <a:pt x="14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46"/>
            <p:cNvSpPr/>
            <p:nvPr/>
          </p:nvSpPr>
          <p:spPr>
            <a:xfrm>
              <a:off x="1864689" y="1775872"/>
              <a:ext cx="207854" cy="169102"/>
            </a:xfrm>
            <a:custGeom>
              <a:avLst/>
              <a:gdLst/>
              <a:ahLst/>
              <a:cxnLst/>
              <a:rect l="l" t="t" r="r" b="b"/>
              <a:pathLst>
                <a:path w="11087" h="9020" extrusionOk="0">
                  <a:moveTo>
                    <a:pt x="297" y="1"/>
                  </a:moveTo>
                  <a:cubicBezTo>
                    <a:pt x="178" y="464"/>
                    <a:pt x="143" y="904"/>
                    <a:pt x="95" y="1332"/>
                  </a:cubicBezTo>
                  <a:cubicBezTo>
                    <a:pt x="83" y="1629"/>
                    <a:pt x="48" y="1926"/>
                    <a:pt x="36" y="2211"/>
                  </a:cubicBezTo>
                  <a:cubicBezTo>
                    <a:pt x="0" y="3720"/>
                    <a:pt x="226" y="5051"/>
                    <a:pt x="570" y="6216"/>
                  </a:cubicBezTo>
                  <a:cubicBezTo>
                    <a:pt x="570" y="6251"/>
                    <a:pt x="582" y="6251"/>
                    <a:pt x="582" y="6251"/>
                  </a:cubicBezTo>
                  <a:cubicBezTo>
                    <a:pt x="867" y="7333"/>
                    <a:pt x="1307" y="8271"/>
                    <a:pt x="1747" y="9020"/>
                  </a:cubicBezTo>
                  <a:lnTo>
                    <a:pt x="11087" y="2793"/>
                  </a:lnTo>
                  <a:lnTo>
                    <a:pt x="297" y="1"/>
                  </a:ln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6"/>
            <p:cNvSpPr/>
            <p:nvPr/>
          </p:nvSpPr>
          <p:spPr>
            <a:xfrm>
              <a:off x="1878430" y="1474106"/>
              <a:ext cx="1737725" cy="549302"/>
            </a:xfrm>
            <a:custGeom>
              <a:avLst/>
              <a:gdLst/>
              <a:ahLst/>
              <a:cxnLst/>
              <a:rect l="l" t="t" r="r" b="b"/>
              <a:pathLst>
                <a:path w="92691" h="29300" extrusionOk="0">
                  <a:moveTo>
                    <a:pt x="65793" y="1"/>
                  </a:moveTo>
                  <a:cubicBezTo>
                    <a:pt x="64091" y="1"/>
                    <a:pt x="62388" y="142"/>
                    <a:pt x="60702" y="424"/>
                  </a:cubicBezTo>
                  <a:lnTo>
                    <a:pt x="53477" y="1636"/>
                  </a:lnTo>
                  <a:lnTo>
                    <a:pt x="10485" y="8873"/>
                  </a:lnTo>
                  <a:lnTo>
                    <a:pt x="5648" y="9681"/>
                  </a:lnTo>
                  <a:lnTo>
                    <a:pt x="4543" y="9859"/>
                  </a:lnTo>
                  <a:cubicBezTo>
                    <a:pt x="0" y="10628"/>
                    <a:pt x="3062" y="29299"/>
                    <a:pt x="7549" y="29299"/>
                  </a:cubicBezTo>
                  <a:cubicBezTo>
                    <a:pt x="7640" y="29299"/>
                    <a:pt x="7731" y="29292"/>
                    <a:pt x="7823" y="29276"/>
                  </a:cubicBezTo>
                  <a:lnTo>
                    <a:pt x="65919" y="19496"/>
                  </a:lnTo>
                  <a:cubicBezTo>
                    <a:pt x="69103" y="18962"/>
                    <a:pt x="72145" y="17928"/>
                    <a:pt x="75009" y="16454"/>
                  </a:cubicBezTo>
                  <a:lnTo>
                    <a:pt x="82650" y="12485"/>
                  </a:lnTo>
                  <a:lnTo>
                    <a:pt x="87474" y="9966"/>
                  </a:lnTo>
                  <a:lnTo>
                    <a:pt x="91978" y="7625"/>
                  </a:lnTo>
                  <a:cubicBezTo>
                    <a:pt x="92691" y="7257"/>
                    <a:pt x="92584" y="6199"/>
                    <a:pt x="91800" y="5985"/>
                  </a:cubicBezTo>
                  <a:lnTo>
                    <a:pt x="89459" y="5356"/>
                  </a:lnTo>
                  <a:lnTo>
                    <a:pt x="84563" y="4001"/>
                  </a:lnTo>
                  <a:lnTo>
                    <a:pt x="73975" y="1090"/>
                  </a:lnTo>
                  <a:cubicBezTo>
                    <a:pt x="73750" y="1030"/>
                    <a:pt x="73536" y="971"/>
                    <a:pt x="73322" y="947"/>
                  </a:cubicBezTo>
                  <a:cubicBezTo>
                    <a:pt x="70856" y="315"/>
                    <a:pt x="68326" y="1"/>
                    <a:pt x="657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46"/>
            <p:cNvSpPr/>
            <p:nvPr/>
          </p:nvSpPr>
          <p:spPr>
            <a:xfrm>
              <a:off x="3427165" y="1549112"/>
              <a:ext cx="188919" cy="159073"/>
            </a:xfrm>
            <a:custGeom>
              <a:avLst/>
              <a:gdLst/>
              <a:ahLst/>
              <a:cxnLst/>
              <a:rect l="l" t="t" r="r" b="b"/>
              <a:pathLst>
                <a:path w="10077" h="8485" extrusionOk="0">
                  <a:moveTo>
                    <a:pt x="1961" y="0"/>
                  </a:moveTo>
                  <a:cubicBezTo>
                    <a:pt x="1711" y="404"/>
                    <a:pt x="1486" y="832"/>
                    <a:pt x="1295" y="1248"/>
                  </a:cubicBezTo>
                  <a:cubicBezTo>
                    <a:pt x="285" y="3494"/>
                    <a:pt x="0" y="6120"/>
                    <a:pt x="48" y="8484"/>
                  </a:cubicBezTo>
                  <a:lnTo>
                    <a:pt x="4872" y="5977"/>
                  </a:lnTo>
                  <a:lnTo>
                    <a:pt x="9364" y="3648"/>
                  </a:lnTo>
                  <a:cubicBezTo>
                    <a:pt x="10077" y="3268"/>
                    <a:pt x="9970" y="2198"/>
                    <a:pt x="9186" y="1996"/>
                  </a:cubicBezTo>
                  <a:lnTo>
                    <a:pt x="6869" y="1355"/>
                  </a:lnTo>
                  <a:lnTo>
                    <a:pt x="196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46"/>
            <p:cNvSpPr/>
            <p:nvPr/>
          </p:nvSpPr>
          <p:spPr>
            <a:xfrm>
              <a:off x="3518498" y="1574270"/>
              <a:ext cx="97581" cy="86688"/>
            </a:xfrm>
            <a:custGeom>
              <a:avLst/>
              <a:gdLst/>
              <a:ahLst/>
              <a:cxnLst/>
              <a:rect l="l" t="t" r="r" b="b"/>
              <a:pathLst>
                <a:path w="5205" h="4624" extrusionOk="0">
                  <a:moveTo>
                    <a:pt x="1997" y="1"/>
                  </a:moveTo>
                  <a:cubicBezTo>
                    <a:pt x="832" y="1189"/>
                    <a:pt x="238" y="2865"/>
                    <a:pt x="0" y="4623"/>
                  </a:cubicBezTo>
                  <a:lnTo>
                    <a:pt x="4492" y="2282"/>
                  </a:lnTo>
                  <a:cubicBezTo>
                    <a:pt x="5205" y="1914"/>
                    <a:pt x="5098" y="844"/>
                    <a:pt x="4314" y="642"/>
                  </a:cubicBezTo>
                  <a:lnTo>
                    <a:pt x="1997" y="1"/>
                  </a:lnTo>
                  <a:close/>
                </a:path>
              </a:pathLst>
            </a:custGeom>
            <a:solidFill>
              <a:srgbClr val="FF3121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46"/>
            <p:cNvSpPr/>
            <p:nvPr/>
          </p:nvSpPr>
          <p:spPr>
            <a:xfrm>
              <a:off x="2037327" y="1473581"/>
              <a:ext cx="1215925" cy="467919"/>
            </a:xfrm>
            <a:custGeom>
              <a:avLst/>
              <a:gdLst/>
              <a:ahLst/>
              <a:cxnLst/>
              <a:rect l="l" t="t" r="r" b="b"/>
              <a:pathLst>
                <a:path w="64858" h="24959" extrusionOk="0">
                  <a:moveTo>
                    <a:pt x="57376" y="1"/>
                  </a:moveTo>
                  <a:cubicBezTo>
                    <a:pt x="55661" y="1"/>
                    <a:pt x="53945" y="144"/>
                    <a:pt x="52250" y="428"/>
                  </a:cubicBezTo>
                  <a:lnTo>
                    <a:pt x="45013" y="1641"/>
                  </a:lnTo>
                  <a:lnTo>
                    <a:pt x="2020" y="8877"/>
                  </a:lnTo>
                  <a:cubicBezTo>
                    <a:pt x="0" y="9246"/>
                    <a:pt x="357" y="15900"/>
                    <a:pt x="1711" y="20546"/>
                  </a:cubicBezTo>
                  <a:cubicBezTo>
                    <a:pt x="2445" y="23053"/>
                    <a:pt x="3458" y="24959"/>
                    <a:pt x="4546" y="24959"/>
                  </a:cubicBezTo>
                  <a:cubicBezTo>
                    <a:pt x="4603" y="24959"/>
                    <a:pt x="4661" y="24954"/>
                    <a:pt x="4718" y="24943"/>
                  </a:cubicBezTo>
                  <a:lnTo>
                    <a:pt x="54757" y="16506"/>
                  </a:lnTo>
                  <a:cubicBezTo>
                    <a:pt x="59083" y="15793"/>
                    <a:pt x="62422" y="12347"/>
                    <a:pt x="62980" y="7998"/>
                  </a:cubicBezTo>
                  <a:cubicBezTo>
                    <a:pt x="63301" y="5693"/>
                    <a:pt x="63859" y="3269"/>
                    <a:pt x="64858" y="939"/>
                  </a:cubicBezTo>
                  <a:cubicBezTo>
                    <a:pt x="62412" y="310"/>
                    <a:pt x="59895" y="1"/>
                    <a:pt x="5737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46"/>
            <p:cNvSpPr/>
            <p:nvPr/>
          </p:nvSpPr>
          <p:spPr>
            <a:xfrm>
              <a:off x="1971170" y="1505001"/>
              <a:ext cx="910266" cy="370057"/>
            </a:xfrm>
            <a:custGeom>
              <a:avLst/>
              <a:gdLst/>
              <a:ahLst/>
              <a:cxnLst/>
              <a:rect l="l" t="t" r="r" b="b"/>
              <a:pathLst>
                <a:path w="48554" h="19739" extrusionOk="0">
                  <a:moveTo>
                    <a:pt x="48554" y="0"/>
                  </a:moveTo>
                  <a:lnTo>
                    <a:pt x="5573" y="7225"/>
                  </a:lnTo>
                  <a:lnTo>
                    <a:pt x="5573" y="7225"/>
                  </a:lnTo>
                  <a:lnTo>
                    <a:pt x="725" y="8033"/>
                  </a:lnTo>
                  <a:cubicBezTo>
                    <a:pt x="0" y="12537"/>
                    <a:pt x="654" y="17064"/>
                    <a:pt x="5252" y="18870"/>
                  </a:cubicBezTo>
                  <a:cubicBezTo>
                    <a:pt x="6621" y="19426"/>
                    <a:pt x="8340" y="19738"/>
                    <a:pt x="10474" y="19738"/>
                  </a:cubicBezTo>
                  <a:cubicBezTo>
                    <a:pt x="12174" y="19738"/>
                    <a:pt x="14138" y="19540"/>
                    <a:pt x="16399" y="19108"/>
                  </a:cubicBezTo>
                  <a:cubicBezTo>
                    <a:pt x="37729" y="15056"/>
                    <a:pt x="38750" y="7130"/>
                    <a:pt x="48554" y="0"/>
                  </a:cubicBezTo>
                  <a:close/>
                </a:path>
              </a:pathLst>
            </a:custGeom>
            <a:solidFill>
              <a:srgbClr val="000000">
                <a:alpha val="2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840172" y="1206291"/>
              <a:ext cx="657419" cy="136969"/>
            </a:xfrm>
            <a:custGeom>
              <a:avLst/>
              <a:gdLst/>
              <a:ahLst/>
              <a:cxnLst/>
              <a:rect l="l" t="t" r="r" b="b"/>
              <a:pathLst>
                <a:path w="35067" h="7306" extrusionOk="0">
                  <a:moveTo>
                    <a:pt x="33885" y="1"/>
                  </a:moveTo>
                  <a:cubicBezTo>
                    <a:pt x="33383" y="1"/>
                    <a:pt x="32925" y="347"/>
                    <a:pt x="32821" y="867"/>
                  </a:cubicBezTo>
                  <a:cubicBezTo>
                    <a:pt x="32702" y="1461"/>
                    <a:pt x="33094" y="2019"/>
                    <a:pt x="33677" y="2150"/>
                  </a:cubicBezTo>
                  <a:cubicBezTo>
                    <a:pt x="33748" y="2164"/>
                    <a:pt x="33820" y="2171"/>
                    <a:pt x="33890" y="2171"/>
                  </a:cubicBezTo>
                  <a:cubicBezTo>
                    <a:pt x="34399" y="2171"/>
                    <a:pt x="34844" y="1806"/>
                    <a:pt x="34948" y="1294"/>
                  </a:cubicBezTo>
                  <a:cubicBezTo>
                    <a:pt x="35067" y="700"/>
                    <a:pt x="34687" y="142"/>
                    <a:pt x="34104" y="23"/>
                  </a:cubicBezTo>
                  <a:cubicBezTo>
                    <a:pt x="34031" y="8"/>
                    <a:pt x="33957" y="1"/>
                    <a:pt x="33885" y="1"/>
                  </a:cubicBezTo>
                  <a:close/>
                  <a:moveTo>
                    <a:pt x="29799" y="643"/>
                  </a:moveTo>
                  <a:cubicBezTo>
                    <a:pt x="29291" y="643"/>
                    <a:pt x="28849" y="998"/>
                    <a:pt x="28745" y="1508"/>
                  </a:cubicBezTo>
                  <a:cubicBezTo>
                    <a:pt x="28626" y="2091"/>
                    <a:pt x="29007" y="2661"/>
                    <a:pt x="29589" y="2780"/>
                  </a:cubicBezTo>
                  <a:cubicBezTo>
                    <a:pt x="29661" y="2794"/>
                    <a:pt x="29733" y="2802"/>
                    <a:pt x="29803" y="2802"/>
                  </a:cubicBezTo>
                  <a:cubicBezTo>
                    <a:pt x="30305" y="2802"/>
                    <a:pt x="30756" y="2446"/>
                    <a:pt x="30860" y="1936"/>
                  </a:cubicBezTo>
                  <a:cubicBezTo>
                    <a:pt x="30979" y="1354"/>
                    <a:pt x="30599" y="783"/>
                    <a:pt x="30017" y="665"/>
                  </a:cubicBezTo>
                  <a:cubicBezTo>
                    <a:pt x="29943" y="650"/>
                    <a:pt x="29870" y="643"/>
                    <a:pt x="29799" y="643"/>
                  </a:cubicBezTo>
                  <a:close/>
                  <a:moveTo>
                    <a:pt x="25716" y="1273"/>
                  </a:moveTo>
                  <a:cubicBezTo>
                    <a:pt x="25206" y="1273"/>
                    <a:pt x="24762" y="1638"/>
                    <a:pt x="24657" y="2150"/>
                  </a:cubicBezTo>
                  <a:cubicBezTo>
                    <a:pt x="24539" y="2720"/>
                    <a:pt x="24919" y="3303"/>
                    <a:pt x="25501" y="3421"/>
                  </a:cubicBezTo>
                  <a:cubicBezTo>
                    <a:pt x="25573" y="3436"/>
                    <a:pt x="25645" y="3443"/>
                    <a:pt x="25716" y="3443"/>
                  </a:cubicBezTo>
                  <a:cubicBezTo>
                    <a:pt x="26220" y="3443"/>
                    <a:pt x="26680" y="3088"/>
                    <a:pt x="26785" y="2578"/>
                  </a:cubicBezTo>
                  <a:cubicBezTo>
                    <a:pt x="26903" y="1996"/>
                    <a:pt x="26511" y="1413"/>
                    <a:pt x="25929" y="1294"/>
                  </a:cubicBezTo>
                  <a:cubicBezTo>
                    <a:pt x="25857" y="1280"/>
                    <a:pt x="25786" y="1273"/>
                    <a:pt x="25716" y="1273"/>
                  </a:cubicBezTo>
                  <a:close/>
                  <a:moveTo>
                    <a:pt x="21623" y="1923"/>
                  </a:moveTo>
                  <a:cubicBezTo>
                    <a:pt x="21115" y="1923"/>
                    <a:pt x="20663" y="2287"/>
                    <a:pt x="20570" y="2804"/>
                  </a:cubicBezTo>
                  <a:cubicBezTo>
                    <a:pt x="20451" y="3374"/>
                    <a:pt x="20843" y="3956"/>
                    <a:pt x="21413" y="4075"/>
                  </a:cubicBezTo>
                  <a:cubicBezTo>
                    <a:pt x="21484" y="4089"/>
                    <a:pt x="21554" y="4096"/>
                    <a:pt x="21624" y="4096"/>
                  </a:cubicBezTo>
                  <a:cubicBezTo>
                    <a:pt x="22130" y="4096"/>
                    <a:pt x="22592" y="3733"/>
                    <a:pt x="22697" y="3231"/>
                  </a:cubicBezTo>
                  <a:cubicBezTo>
                    <a:pt x="22816" y="2649"/>
                    <a:pt x="22423" y="2067"/>
                    <a:pt x="21853" y="1948"/>
                  </a:cubicBezTo>
                  <a:cubicBezTo>
                    <a:pt x="21776" y="1931"/>
                    <a:pt x="21699" y="1923"/>
                    <a:pt x="21623" y="1923"/>
                  </a:cubicBezTo>
                  <a:close/>
                  <a:moveTo>
                    <a:pt x="17523" y="2567"/>
                  </a:moveTo>
                  <a:cubicBezTo>
                    <a:pt x="17023" y="2567"/>
                    <a:pt x="16574" y="2914"/>
                    <a:pt x="16470" y="3433"/>
                  </a:cubicBezTo>
                  <a:cubicBezTo>
                    <a:pt x="16351" y="4016"/>
                    <a:pt x="16732" y="4598"/>
                    <a:pt x="17314" y="4717"/>
                  </a:cubicBezTo>
                  <a:cubicBezTo>
                    <a:pt x="17384" y="4731"/>
                    <a:pt x="17455" y="4738"/>
                    <a:pt x="17524" y="4738"/>
                  </a:cubicBezTo>
                  <a:cubicBezTo>
                    <a:pt x="18030" y="4738"/>
                    <a:pt x="18493" y="4374"/>
                    <a:pt x="18597" y="3873"/>
                  </a:cubicBezTo>
                  <a:cubicBezTo>
                    <a:pt x="18716" y="3291"/>
                    <a:pt x="18324" y="2708"/>
                    <a:pt x="17742" y="2590"/>
                  </a:cubicBezTo>
                  <a:cubicBezTo>
                    <a:pt x="17668" y="2575"/>
                    <a:pt x="17595" y="2567"/>
                    <a:pt x="17523" y="2567"/>
                  </a:cubicBezTo>
                  <a:close/>
                  <a:moveTo>
                    <a:pt x="13447" y="3210"/>
                  </a:moveTo>
                  <a:cubicBezTo>
                    <a:pt x="12937" y="3210"/>
                    <a:pt x="12486" y="3565"/>
                    <a:pt x="12382" y="4075"/>
                  </a:cubicBezTo>
                  <a:cubicBezTo>
                    <a:pt x="12264" y="4657"/>
                    <a:pt x="12656" y="5240"/>
                    <a:pt x="13238" y="5358"/>
                  </a:cubicBezTo>
                  <a:cubicBezTo>
                    <a:pt x="13307" y="5373"/>
                    <a:pt x="13376" y="5380"/>
                    <a:pt x="13444" y="5380"/>
                  </a:cubicBezTo>
                  <a:cubicBezTo>
                    <a:pt x="13942" y="5380"/>
                    <a:pt x="14405" y="5015"/>
                    <a:pt x="14509" y="4503"/>
                  </a:cubicBezTo>
                  <a:cubicBezTo>
                    <a:pt x="14628" y="3932"/>
                    <a:pt x="14248" y="3350"/>
                    <a:pt x="13666" y="3231"/>
                  </a:cubicBezTo>
                  <a:cubicBezTo>
                    <a:pt x="13592" y="3217"/>
                    <a:pt x="13519" y="3210"/>
                    <a:pt x="13447" y="3210"/>
                  </a:cubicBezTo>
                  <a:close/>
                  <a:moveTo>
                    <a:pt x="9359" y="3851"/>
                  </a:moveTo>
                  <a:cubicBezTo>
                    <a:pt x="8847" y="3851"/>
                    <a:pt x="8390" y="4206"/>
                    <a:pt x="8306" y="4717"/>
                  </a:cubicBezTo>
                  <a:cubicBezTo>
                    <a:pt x="8188" y="5299"/>
                    <a:pt x="8568" y="5869"/>
                    <a:pt x="9150" y="5988"/>
                  </a:cubicBezTo>
                  <a:cubicBezTo>
                    <a:pt x="9222" y="6003"/>
                    <a:pt x="9294" y="6010"/>
                    <a:pt x="9365" y="6010"/>
                  </a:cubicBezTo>
                  <a:cubicBezTo>
                    <a:pt x="9867" y="6010"/>
                    <a:pt x="10318" y="5655"/>
                    <a:pt x="10422" y="5144"/>
                  </a:cubicBezTo>
                  <a:cubicBezTo>
                    <a:pt x="10540" y="4562"/>
                    <a:pt x="10160" y="3992"/>
                    <a:pt x="9578" y="3873"/>
                  </a:cubicBezTo>
                  <a:cubicBezTo>
                    <a:pt x="9505" y="3858"/>
                    <a:pt x="9431" y="3851"/>
                    <a:pt x="9359" y="3851"/>
                  </a:cubicBezTo>
                  <a:close/>
                  <a:moveTo>
                    <a:pt x="5233" y="4497"/>
                  </a:moveTo>
                  <a:cubicBezTo>
                    <a:pt x="4737" y="4497"/>
                    <a:pt x="4309" y="4859"/>
                    <a:pt x="4207" y="5370"/>
                  </a:cubicBezTo>
                  <a:cubicBezTo>
                    <a:pt x="4088" y="5953"/>
                    <a:pt x="4468" y="6523"/>
                    <a:pt x="5051" y="6642"/>
                  </a:cubicBezTo>
                  <a:cubicBezTo>
                    <a:pt x="5123" y="6656"/>
                    <a:pt x="5194" y="6663"/>
                    <a:pt x="5265" y="6663"/>
                  </a:cubicBezTo>
                  <a:cubicBezTo>
                    <a:pt x="5767" y="6663"/>
                    <a:pt x="6218" y="6308"/>
                    <a:pt x="6322" y="5798"/>
                  </a:cubicBezTo>
                  <a:cubicBezTo>
                    <a:pt x="6441" y="5216"/>
                    <a:pt x="6061" y="4645"/>
                    <a:pt x="5478" y="4527"/>
                  </a:cubicBezTo>
                  <a:cubicBezTo>
                    <a:pt x="5396" y="4507"/>
                    <a:pt x="5313" y="4497"/>
                    <a:pt x="5233" y="4497"/>
                  </a:cubicBezTo>
                  <a:close/>
                  <a:moveTo>
                    <a:pt x="1173" y="5135"/>
                  </a:moveTo>
                  <a:cubicBezTo>
                    <a:pt x="665" y="5135"/>
                    <a:pt x="223" y="5491"/>
                    <a:pt x="119" y="6012"/>
                  </a:cubicBezTo>
                  <a:cubicBezTo>
                    <a:pt x="0" y="6582"/>
                    <a:pt x="381" y="7165"/>
                    <a:pt x="963" y="7283"/>
                  </a:cubicBezTo>
                  <a:cubicBezTo>
                    <a:pt x="1035" y="7298"/>
                    <a:pt x="1107" y="7305"/>
                    <a:pt x="1178" y="7305"/>
                  </a:cubicBezTo>
                  <a:cubicBezTo>
                    <a:pt x="1682" y="7305"/>
                    <a:pt x="2142" y="6950"/>
                    <a:pt x="2246" y="6440"/>
                  </a:cubicBezTo>
                  <a:cubicBezTo>
                    <a:pt x="2365" y="5857"/>
                    <a:pt x="1973" y="5275"/>
                    <a:pt x="1391" y="5156"/>
                  </a:cubicBezTo>
                  <a:cubicBezTo>
                    <a:pt x="1317" y="5142"/>
                    <a:pt x="1245" y="5135"/>
                    <a:pt x="1173" y="5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19861" y="1310767"/>
              <a:ext cx="657419" cy="136950"/>
            </a:xfrm>
            <a:custGeom>
              <a:avLst/>
              <a:gdLst/>
              <a:ahLst/>
              <a:cxnLst/>
              <a:rect l="l" t="t" r="r" b="b"/>
              <a:pathLst>
                <a:path w="35067" h="7305" extrusionOk="0">
                  <a:moveTo>
                    <a:pt x="33885" y="1"/>
                  </a:moveTo>
                  <a:cubicBezTo>
                    <a:pt x="33385" y="1"/>
                    <a:pt x="32937" y="348"/>
                    <a:pt x="32833" y="867"/>
                  </a:cubicBezTo>
                  <a:cubicBezTo>
                    <a:pt x="32714" y="1461"/>
                    <a:pt x="33094" y="2019"/>
                    <a:pt x="33676" y="2138"/>
                  </a:cubicBezTo>
                  <a:cubicBezTo>
                    <a:pt x="33750" y="2153"/>
                    <a:pt x="33823" y="2160"/>
                    <a:pt x="33894" y="2160"/>
                  </a:cubicBezTo>
                  <a:cubicBezTo>
                    <a:pt x="34402" y="2160"/>
                    <a:pt x="34844" y="1805"/>
                    <a:pt x="34948" y="1295"/>
                  </a:cubicBezTo>
                  <a:cubicBezTo>
                    <a:pt x="35067" y="700"/>
                    <a:pt x="34686" y="142"/>
                    <a:pt x="34104" y="23"/>
                  </a:cubicBezTo>
                  <a:cubicBezTo>
                    <a:pt x="34031" y="8"/>
                    <a:pt x="33957" y="1"/>
                    <a:pt x="33885" y="1"/>
                  </a:cubicBezTo>
                  <a:close/>
                  <a:moveTo>
                    <a:pt x="29803" y="632"/>
                  </a:moveTo>
                  <a:cubicBezTo>
                    <a:pt x="29294" y="632"/>
                    <a:pt x="28849" y="997"/>
                    <a:pt x="28745" y="1508"/>
                  </a:cubicBezTo>
                  <a:cubicBezTo>
                    <a:pt x="28626" y="2079"/>
                    <a:pt x="29006" y="2661"/>
                    <a:pt x="29589" y="2780"/>
                  </a:cubicBezTo>
                  <a:cubicBezTo>
                    <a:pt x="29661" y="2795"/>
                    <a:pt x="29733" y="2802"/>
                    <a:pt x="29804" y="2802"/>
                  </a:cubicBezTo>
                  <a:cubicBezTo>
                    <a:pt x="30308" y="2802"/>
                    <a:pt x="30768" y="2446"/>
                    <a:pt x="30872" y="1936"/>
                  </a:cubicBezTo>
                  <a:cubicBezTo>
                    <a:pt x="30991" y="1354"/>
                    <a:pt x="30599" y="772"/>
                    <a:pt x="30016" y="653"/>
                  </a:cubicBezTo>
                  <a:cubicBezTo>
                    <a:pt x="29945" y="638"/>
                    <a:pt x="29873" y="632"/>
                    <a:pt x="29803" y="632"/>
                  </a:cubicBezTo>
                  <a:close/>
                  <a:moveTo>
                    <a:pt x="25719" y="1273"/>
                  </a:moveTo>
                  <a:cubicBezTo>
                    <a:pt x="25215" y="1273"/>
                    <a:pt x="24762" y="1637"/>
                    <a:pt x="24657" y="2138"/>
                  </a:cubicBezTo>
                  <a:cubicBezTo>
                    <a:pt x="24538" y="2720"/>
                    <a:pt x="24919" y="3303"/>
                    <a:pt x="25501" y="3422"/>
                  </a:cubicBezTo>
                  <a:cubicBezTo>
                    <a:pt x="25571" y="3436"/>
                    <a:pt x="25642" y="3443"/>
                    <a:pt x="25712" y="3443"/>
                  </a:cubicBezTo>
                  <a:cubicBezTo>
                    <a:pt x="26217" y="3443"/>
                    <a:pt x="26680" y="3079"/>
                    <a:pt x="26784" y="2578"/>
                  </a:cubicBezTo>
                  <a:cubicBezTo>
                    <a:pt x="26903" y="1996"/>
                    <a:pt x="26511" y="1413"/>
                    <a:pt x="25929" y="1295"/>
                  </a:cubicBezTo>
                  <a:cubicBezTo>
                    <a:pt x="25858" y="1280"/>
                    <a:pt x="25788" y="1273"/>
                    <a:pt x="25719" y="1273"/>
                  </a:cubicBezTo>
                  <a:close/>
                  <a:moveTo>
                    <a:pt x="21629" y="1926"/>
                  </a:moveTo>
                  <a:cubicBezTo>
                    <a:pt x="21119" y="1926"/>
                    <a:pt x="20663" y="2273"/>
                    <a:pt x="20569" y="2792"/>
                  </a:cubicBezTo>
                  <a:cubicBezTo>
                    <a:pt x="20451" y="3374"/>
                    <a:pt x="20843" y="3956"/>
                    <a:pt x="21425" y="4075"/>
                  </a:cubicBezTo>
                  <a:cubicBezTo>
                    <a:pt x="21494" y="4090"/>
                    <a:pt x="21563" y="4096"/>
                    <a:pt x="21632" y="4096"/>
                  </a:cubicBezTo>
                  <a:cubicBezTo>
                    <a:pt x="22130" y="4096"/>
                    <a:pt x="22592" y="3733"/>
                    <a:pt x="22697" y="3231"/>
                  </a:cubicBezTo>
                  <a:cubicBezTo>
                    <a:pt x="22815" y="2649"/>
                    <a:pt x="22435" y="2067"/>
                    <a:pt x="21853" y="1948"/>
                  </a:cubicBezTo>
                  <a:cubicBezTo>
                    <a:pt x="21778" y="1933"/>
                    <a:pt x="21703" y="1926"/>
                    <a:pt x="21629" y="1926"/>
                  </a:cubicBezTo>
                  <a:close/>
                  <a:moveTo>
                    <a:pt x="17530" y="2568"/>
                  </a:moveTo>
                  <a:cubicBezTo>
                    <a:pt x="17022" y="2568"/>
                    <a:pt x="16574" y="2914"/>
                    <a:pt x="16470" y="3433"/>
                  </a:cubicBezTo>
                  <a:cubicBezTo>
                    <a:pt x="16351" y="4016"/>
                    <a:pt x="16743" y="4598"/>
                    <a:pt x="17325" y="4717"/>
                  </a:cubicBezTo>
                  <a:cubicBezTo>
                    <a:pt x="17394" y="4731"/>
                    <a:pt x="17463" y="4738"/>
                    <a:pt x="17532" y="4738"/>
                  </a:cubicBezTo>
                  <a:cubicBezTo>
                    <a:pt x="18030" y="4738"/>
                    <a:pt x="18492" y="4373"/>
                    <a:pt x="18597" y="3861"/>
                  </a:cubicBezTo>
                  <a:cubicBezTo>
                    <a:pt x="18716" y="3291"/>
                    <a:pt x="18335" y="2709"/>
                    <a:pt x="17753" y="2590"/>
                  </a:cubicBezTo>
                  <a:cubicBezTo>
                    <a:pt x="17678" y="2575"/>
                    <a:pt x="17604" y="2568"/>
                    <a:pt x="17530" y="2568"/>
                  </a:cubicBezTo>
                  <a:close/>
                  <a:moveTo>
                    <a:pt x="13448" y="3210"/>
                  </a:moveTo>
                  <a:cubicBezTo>
                    <a:pt x="12940" y="3210"/>
                    <a:pt x="12498" y="3565"/>
                    <a:pt x="12394" y="4075"/>
                  </a:cubicBezTo>
                  <a:cubicBezTo>
                    <a:pt x="12275" y="4657"/>
                    <a:pt x="12655" y="5228"/>
                    <a:pt x="13238" y="5347"/>
                  </a:cubicBezTo>
                  <a:cubicBezTo>
                    <a:pt x="13310" y="5361"/>
                    <a:pt x="13381" y="5368"/>
                    <a:pt x="13452" y="5368"/>
                  </a:cubicBezTo>
                  <a:cubicBezTo>
                    <a:pt x="13954" y="5368"/>
                    <a:pt x="14405" y="5013"/>
                    <a:pt x="14509" y="4503"/>
                  </a:cubicBezTo>
                  <a:cubicBezTo>
                    <a:pt x="14628" y="3921"/>
                    <a:pt x="14248" y="3350"/>
                    <a:pt x="13665" y="3231"/>
                  </a:cubicBezTo>
                  <a:cubicBezTo>
                    <a:pt x="13592" y="3217"/>
                    <a:pt x="13519" y="3210"/>
                    <a:pt x="13448" y="3210"/>
                  </a:cubicBezTo>
                  <a:close/>
                  <a:moveTo>
                    <a:pt x="9364" y="3840"/>
                  </a:moveTo>
                  <a:cubicBezTo>
                    <a:pt x="8852" y="3840"/>
                    <a:pt x="8400" y="4205"/>
                    <a:pt x="8306" y="4717"/>
                  </a:cubicBezTo>
                  <a:cubicBezTo>
                    <a:pt x="8187" y="5287"/>
                    <a:pt x="8568" y="5869"/>
                    <a:pt x="9150" y="5988"/>
                  </a:cubicBezTo>
                  <a:cubicBezTo>
                    <a:pt x="9222" y="6003"/>
                    <a:pt x="9294" y="6010"/>
                    <a:pt x="9365" y="6010"/>
                  </a:cubicBezTo>
                  <a:cubicBezTo>
                    <a:pt x="9869" y="6010"/>
                    <a:pt x="10329" y="5655"/>
                    <a:pt x="10433" y="5145"/>
                  </a:cubicBezTo>
                  <a:cubicBezTo>
                    <a:pt x="10552" y="4562"/>
                    <a:pt x="10160" y="3980"/>
                    <a:pt x="9578" y="3861"/>
                  </a:cubicBezTo>
                  <a:cubicBezTo>
                    <a:pt x="9506" y="3847"/>
                    <a:pt x="9434" y="3840"/>
                    <a:pt x="9364" y="3840"/>
                  </a:cubicBezTo>
                  <a:close/>
                  <a:moveTo>
                    <a:pt x="5261" y="4493"/>
                  </a:moveTo>
                  <a:cubicBezTo>
                    <a:pt x="4753" y="4493"/>
                    <a:pt x="4311" y="4850"/>
                    <a:pt x="4207" y="5370"/>
                  </a:cubicBezTo>
                  <a:cubicBezTo>
                    <a:pt x="4088" y="5941"/>
                    <a:pt x="4468" y="6523"/>
                    <a:pt x="5050" y="6642"/>
                  </a:cubicBezTo>
                  <a:cubicBezTo>
                    <a:pt x="5122" y="6657"/>
                    <a:pt x="5194" y="6664"/>
                    <a:pt x="5265" y="6664"/>
                  </a:cubicBezTo>
                  <a:cubicBezTo>
                    <a:pt x="5767" y="6664"/>
                    <a:pt x="6218" y="6308"/>
                    <a:pt x="6322" y="5798"/>
                  </a:cubicBezTo>
                  <a:cubicBezTo>
                    <a:pt x="6441" y="5216"/>
                    <a:pt x="6060" y="4634"/>
                    <a:pt x="5478" y="4515"/>
                  </a:cubicBezTo>
                  <a:cubicBezTo>
                    <a:pt x="5405" y="4500"/>
                    <a:pt x="5332" y="4493"/>
                    <a:pt x="5261" y="4493"/>
                  </a:cubicBezTo>
                  <a:close/>
                  <a:moveTo>
                    <a:pt x="1171" y="5134"/>
                  </a:moveTo>
                  <a:cubicBezTo>
                    <a:pt x="671" y="5134"/>
                    <a:pt x="223" y="5481"/>
                    <a:pt x="119" y="6000"/>
                  </a:cubicBezTo>
                  <a:cubicBezTo>
                    <a:pt x="0" y="6582"/>
                    <a:pt x="380" y="7165"/>
                    <a:pt x="963" y="7284"/>
                  </a:cubicBezTo>
                  <a:cubicBezTo>
                    <a:pt x="1033" y="7298"/>
                    <a:pt x="1104" y="7305"/>
                    <a:pt x="1173" y="7305"/>
                  </a:cubicBezTo>
                  <a:cubicBezTo>
                    <a:pt x="1679" y="7305"/>
                    <a:pt x="2141" y="6941"/>
                    <a:pt x="2246" y="6440"/>
                  </a:cubicBezTo>
                  <a:cubicBezTo>
                    <a:pt x="2365" y="5858"/>
                    <a:pt x="1973" y="5275"/>
                    <a:pt x="1390" y="5156"/>
                  </a:cubicBezTo>
                  <a:cubicBezTo>
                    <a:pt x="1317" y="5141"/>
                    <a:pt x="1244" y="5134"/>
                    <a:pt x="1171" y="513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Szövegdoboz 3">
            <a:extLst>
              <a:ext uri="{FF2B5EF4-FFF2-40B4-BE49-F238E27FC236}">
                <a16:creationId xmlns:a16="http://schemas.microsoft.com/office/drawing/2014/main" id="{62E5E253-611E-A160-A7E4-2DB8032A785B}"/>
              </a:ext>
            </a:extLst>
          </p:cNvPr>
          <p:cNvSpPr txBox="1"/>
          <p:nvPr/>
        </p:nvSpPr>
        <p:spPr>
          <a:xfrm>
            <a:off x="3754074" y="1292907"/>
            <a:ext cx="530901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Optimal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way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to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determine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overpassing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time</a:t>
            </a:r>
            <a:endParaRPr lang="hu-HU" sz="1800" dirty="0">
              <a:solidFill>
                <a:schemeClr val="tx1"/>
              </a:solidFill>
              <a:latin typeface="Amasis MT Pro" panose="02040504050005020304" pitchFamily="18" charset="-18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Using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USGS and 3rd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party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APIs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to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access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data</a:t>
            </a:r>
            <a:endParaRPr lang="hu-HU" sz="1800" dirty="0">
              <a:solidFill>
                <a:schemeClr val="tx1"/>
              </a:solidFill>
              <a:latin typeface="Amasis MT Pro" panose="02040504050005020304" pitchFamily="18" charset="-18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Using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modern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technologies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for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fast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and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reliable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use</a:t>
            </a:r>
            <a:endParaRPr lang="hu-HU" sz="1800" dirty="0">
              <a:solidFill>
                <a:schemeClr val="tx1"/>
              </a:solidFill>
              <a:latin typeface="Amasis MT Pro" panose="02040504050005020304" pitchFamily="18" charset="-18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Calculate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satellite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location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with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precision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of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seconds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.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Multiple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notifcation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system</a:t>
            </a:r>
            <a:endParaRPr lang="hu-HU" sz="1800" dirty="0">
              <a:solidFill>
                <a:schemeClr val="tx1"/>
              </a:solidFill>
              <a:latin typeface="Amasis MT Pro" panose="02040504050005020304" pitchFamily="18" charset="-18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Collecting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telemetry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data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for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ML</a:t>
            </a: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Analyzing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scene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SR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data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(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histogram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for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 </a:t>
            </a:r>
            <a:r>
              <a:rPr lang="hu-HU" sz="1800" dirty="0" err="1">
                <a:solidFill>
                  <a:schemeClr val="tx1"/>
                </a:solidFill>
                <a:latin typeface="Amasis MT Pro" panose="02040504050005020304" pitchFamily="18" charset="-18"/>
              </a:rPr>
              <a:t>bands</a:t>
            </a:r>
            <a:r>
              <a:rPr lang="hu-HU" sz="1800" dirty="0">
                <a:solidFill>
                  <a:schemeClr val="tx1"/>
                </a:solidFill>
                <a:latin typeface="Amasis MT Pro" panose="02040504050005020304" pitchFamily="18" charset="-18"/>
              </a:rPr>
              <a:t>)</a:t>
            </a:r>
          </a:p>
          <a:p>
            <a:pPr>
              <a:buClr>
                <a:schemeClr val="tx1"/>
              </a:buClr>
            </a:pPr>
            <a:endParaRPr lang="hu-HU" sz="1800" dirty="0">
              <a:solidFill>
                <a:schemeClr val="tx1"/>
              </a:solidFill>
              <a:highlight>
                <a:srgbClr val="FFFF00"/>
              </a:highlight>
              <a:latin typeface="Amasis MT Pro" panose="02040504050005020304" pitchFamily="18" charset="-18"/>
            </a:endParaRPr>
          </a:p>
          <a:p>
            <a:pPr marL="285750" indent="-285750">
              <a:buClr>
                <a:schemeClr val="tx1"/>
              </a:buClr>
              <a:buFont typeface="Arial" panose="020B0604020202020204" pitchFamily="34" charset="0"/>
              <a:buChar char="•"/>
            </a:pPr>
            <a:endParaRPr lang="hu-HU" sz="1800" dirty="0">
              <a:solidFill>
                <a:schemeClr val="tx1"/>
              </a:solidFill>
              <a:highlight>
                <a:srgbClr val="FFFF00"/>
              </a:highlight>
              <a:latin typeface="Amasis MT Pro" panose="02040504050005020304" pitchFamily="18" charset="-1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9" name="Google Shape;1349;p47"/>
          <p:cNvSpPr txBox="1">
            <a:spLocks noGrp="1"/>
          </p:cNvSpPr>
          <p:nvPr>
            <p:ph type="title"/>
          </p:nvPr>
        </p:nvSpPr>
        <p:spPr>
          <a:xfrm>
            <a:off x="1303009" y="357874"/>
            <a:ext cx="6367800" cy="2696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hu-HU" sz="4400" dirty="0"/>
              <a:t>THANK YOU FOR YOUR KING ATTENTION</a:t>
            </a:r>
            <a:endParaRPr sz="4400" dirty="0"/>
          </a:p>
        </p:txBody>
      </p:sp>
      <p:sp>
        <p:nvSpPr>
          <p:cNvPr id="1350" name="Google Shape;1350;p47"/>
          <p:cNvSpPr/>
          <p:nvPr/>
        </p:nvSpPr>
        <p:spPr>
          <a:xfrm rot="3599977" flipH="1">
            <a:off x="-1666026" y="1872631"/>
            <a:ext cx="119528" cy="119473"/>
          </a:xfrm>
          <a:custGeom>
            <a:avLst/>
            <a:gdLst/>
            <a:ahLst/>
            <a:cxnLst/>
            <a:rect l="l" t="t" r="r" b="b"/>
            <a:pathLst>
              <a:path w="3377" h="3376" extrusionOk="0">
                <a:moveTo>
                  <a:pt x="1698" y="0"/>
                </a:moveTo>
                <a:cubicBezTo>
                  <a:pt x="762" y="0"/>
                  <a:pt x="1" y="761"/>
                  <a:pt x="1" y="1698"/>
                </a:cubicBezTo>
                <a:cubicBezTo>
                  <a:pt x="1" y="2615"/>
                  <a:pt x="762" y="3376"/>
                  <a:pt x="1698" y="3376"/>
                </a:cubicBezTo>
                <a:cubicBezTo>
                  <a:pt x="2615" y="3376"/>
                  <a:pt x="3376" y="2615"/>
                  <a:pt x="3376" y="1698"/>
                </a:cubicBezTo>
                <a:cubicBezTo>
                  <a:pt x="3376" y="761"/>
                  <a:pt x="2615" y="0"/>
                  <a:pt x="169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Ellipszis 2">
            <a:extLst>
              <a:ext uri="{FF2B5EF4-FFF2-40B4-BE49-F238E27FC236}">
                <a16:creationId xmlns:a16="http://schemas.microsoft.com/office/drawing/2014/main" id="{790FB59D-1732-FD38-4E0F-BB68CD41A77B}"/>
              </a:ext>
            </a:extLst>
          </p:cNvPr>
          <p:cNvSpPr/>
          <p:nvPr/>
        </p:nvSpPr>
        <p:spPr>
          <a:xfrm rot="2389322">
            <a:off x="772106" y="3382822"/>
            <a:ext cx="899935" cy="899935"/>
          </a:xfrm>
          <a:prstGeom prst="ellipse">
            <a:avLst/>
          </a:prstGeom>
          <a:solidFill>
            <a:srgbClr val="FFFFFF">
              <a:alpha val="85098"/>
            </a:srgb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731" name="Google Shape;1731;p58"/>
          <p:cNvGrpSpPr/>
          <p:nvPr/>
        </p:nvGrpSpPr>
        <p:grpSpPr>
          <a:xfrm>
            <a:off x="1327838" y="2701061"/>
            <a:ext cx="4094136" cy="2135747"/>
            <a:chOff x="419916" y="336349"/>
            <a:chExt cx="8581295" cy="4476517"/>
          </a:xfrm>
        </p:grpSpPr>
        <p:sp>
          <p:nvSpPr>
            <p:cNvPr id="1732" name="Google Shape;1732;p58"/>
            <p:cNvSpPr/>
            <p:nvPr/>
          </p:nvSpPr>
          <p:spPr>
            <a:xfrm rot="537699">
              <a:off x="603468" y="1226840"/>
              <a:ext cx="175583" cy="151699"/>
            </a:xfrm>
            <a:custGeom>
              <a:avLst/>
              <a:gdLst/>
              <a:ahLst/>
              <a:cxnLst/>
              <a:rect l="l" t="t" r="r" b="b"/>
              <a:pathLst>
                <a:path w="2977" h="2572" extrusionOk="0">
                  <a:moveTo>
                    <a:pt x="2977" y="0"/>
                  </a:moveTo>
                  <a:lnTo>
                    <a:pt x="2667" y="1619"/>
                  </a:lnTo>
                  <a:lnTo>
                    <a:pt x="0" y="2572"/>
                  </a:lnTo>
                  <a:lnTo>
                    <a:pt x="214" y="97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hu-HU"/>
            </a:p>
          </p:txBody>
        </p:sp>
        <p:sp>
          <p:nvSpPr>
            <p:cNvPr id="1733" name="Google Shape;1733;p58"/>
            <p:cNvSpPr/>
            <p:nvPr/>
          </p:nvSpPr>
          <p:spPr>
            <a:xfrm rot="3446853" flipH="1">
              <a:off x="1230442" y="3066209"/>
              <a:ext cx="83905" cy="217036"/>
            </a:xfrm>
            <a:custGeom>
              <a:avLst/>
              <a:gdLst/>
              <a:ahLst/>
              <a:cxnLst/>
              <a:rect l="l" t="t" r="r" b="b"/>
              <a:pathLst>
                <a:path w="266" h="688" extrusionOk="0">
                  <a:moveTo>
                    <a:pt x="266" y="1"/>
                  </a:moveTo>
                  <a:lnTo>
                    <a:pt x="1" y="158"/>
                  </a:lnTo>
                  <a:lnTo>
                    <a:pt x="1" y="688"/>
                  </a:lnTo>
                  <a:lnTo>
                    <a:pt x="266" y="541"/>
                  </a:lnTo>
                  <a:lnTo>
                    <a:pt x="266" y="1"/>
                  </a:lnTo>
                  <a:close/>
                </a:path>
              </a:pathLst>
            </a:custGeom>
            <a:solidFill>
              <a:srgbClr val="9498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8"/>
            <p:cNvSpPr/>
            <p:nvPr/>
          </p:nvSpPr>
          <p:spPr>
            <a:xfrm rot="4761902" flipH="1">
              <a:off x="1673491" y="986318"/>
              <a:ext cx="693654" cy="1358655"/>
            </a:xfrm>
            <a:custGeom>
              <a:avLst/>
              <a:gdLst/>
              <a:ahLst/>
              <a:cxnLst/>
              <a:rect l="l" t="t" r="r" b="b"/>
              <a:pathLst>
                <a:path w="2199" h="4307" extrusionOk="0">
                  <a:moveTo>
                    <a:pt x="2199" y="11"/>
                  </a:moveTo>
                  <a:lnTo>
                    <a:pt x="2199" y="13"/>
                  </a:lnTo>
                  <a:lnTo>
                    <a:pt x="2199" y="13"/>
                  </a:lnTo>
                  <a:cubicBezTo>
                    <a:pt x="2199" y="12"/>
                    <a:pt x="2199" y="11"/>
                    <a:pt x="2199" y="11"/>
                  </a:cubicBezTo>
                  <a:close/>
                  <a:moveTo>
                    <a:pt x="20" y="1"/>
                  </a:moveTo>
                  <a:lnTo>
                    <a:pt x="0" y="3671"/>
                  </a:lnTo>
                  <a:cubicBezTo>
                    <a:pt x="0" y="3838"/>
                    <a:pt x="98" y="4005"/>
                    <a:pt x="324" y="4123"/>
                  </a:cubicBezTo>
                  <a:cubicBezTo>
                    <a:pt x="540" y="4245"/>
                    <a:pt x="820" y="4307"/>
                    <a:pt x="1098" y="4307"/>
                  </a:cubicBezTo>
                  <a:cubicBezTo>
                    <a:pt x="1377" y="4307"/>
                    <a:pt x="1654" y="4245"/>
                    <a:pt x="1865" y="4123"/>
                  </a:cubicBezTo>
                  <a:cubicBezTo>
                    <a:pt x="2071" y="4005"/>
                    <a:pt x="2189" y="3838"/>
                    <a:pt x="2189" y="3681"/>
                  </a:cubicBezTo>
                  <a:lnTo>
                    <a:pt x="2199" y="13"/>
                  </a:lnTo>
                  <a:lnTo>
                    <a:pt x="2199" y="13"/>
                  </a:lnTo>
                  <a:cubicBezTo>
                    <a:pt x="2198" y="179"/>
                    <a:pt x="2090" y="345"/>
                    <a:pt x="1885" y="452"/>
                  </a:cubicBezTo>
                  <a:cubicBezTo>
                    <a:pt x="1669" y="575"/>
                    <a:pt x="1389" y="636"/>
                    <a:pt x="1109" y="636"/>
                  </a:cubicBezTo>
                  <a:cubicBezTo>
                    <a:pt x="830" y="636"/>
                    <a:pt x="550" y="575"/>
                    <a:pt x="334" y="452"/>
                  </a:cubicBezTo>
                  <a:cubicBezTo>
                    <a:pt x="128" y="334"/>
                    <a:pt x="20" y="158"/>
                    <a:pt x="20" y="1"/>
                  </a:cubicBez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8"/>
            <p:cNvSpPr/>
            <p:nvPr/>
          </p:nvSpPr>
          <p:spPr>
            <a:xfrm rot="4761902" flipH="1">
              <a:off x="1819979" y="1020735"/>
              <a:ext cx="195573" cy="1180425"/>
            </a:xfrm>
            <a:custGeom>
              <a:avLst/>
              <a:gdLst/>
              <a:ahLst/>
              <a:cxnLst/>
              <a:rect l="l" t="t" r="r" b="b"/>
              <a:pathLst>
                <a:path w="620" h="3742" extrusionOk="0">
                  <a:moveTo>
                    <a:pt x="619" y="0"/>
                  </a:moveTo>
                  <a:lnTo>
                    <a:pt x="619" y="0"/>
                  </a:lnTo>
                  <a:cubicBezTo>
                    <a:pt x="463" y="49"/>
                    <a:pt x="293" y="71"/>
                    <a:pt x="115" y="71"/>
                  </a:cubicBezTo>
                  <a:cubicBezTo>
                    <a:pt x="81" y="71"/>
                    <a:pt x="46" y="70"/>
                    <a:pt x="11" y="69"/>
                  </a:cubicBezTo>
                  <a:lnTo>
                    <a:pt x="1" y="3739"/>
                  </a:lnTo>
                  <a:cubicBezTo>
                    <a:pt x="34" y="3741"/>
                    <a:pt x="66" y="3741"/>
                    <a:pt x="99" y="3741"/>
                  </a:cubicBezTo>
                  <a:cubicBezTo>
                    <a:pt x="274" y="3741"/>
                    <a:pt x="451" y="3718"/>
                    <a:pt x="600" y="3660"/>
                  </a:cubicBezTo>
                  <a:lnTo>
                    <a:pt x="619" y="0"/>
                  </a:ln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8"/>
            <p:cNvSpPr/>
            <p:nvPr/>
          </p:nvSpPr>
          <p:spPr>
            <a:xfrm rot="4761902" flipH="1">
              <a:off x="1866719" y="1193724"/>
              <a:ext cx="176647" cy="1192096"/>
            </a:xfrm>
            <a:custGeom>
              <a:avLst/>
              <a:gdLst/>
              <a:ahLst/>
              <a:cxnLst/>
              <a:rect l="l" t="t" r="r" b="b"/>
              <a:pathLst>
                <a:path w="560" h="3779" extrusionOk="0">
                  <a:moveTo>
                    <a:pt x="10" y="1"/>
                  </a:moveTo>
                  <a:lnTo>
                    <a:pt x="0" y="3671"/>
                  </a:lnTo>
                  <a:cubicBezTo>
                    <a:pt x="167" y="3730"/>
                    <a:pt x="354" y="3769"/>
                    <a:pt x="550" y="3779"/>
                  </a:cubicBezTo>
                  <a:lnTo>
                    <a:pt x="560" y="109"/>
                  </a:lnTo>
                  <a:cubicBezTo>
                    <a:pt x="363" y="99"/>
                    <a:pt x="167" y="59"/>
                    <a:pt x="10" y="1"/>
                  </a:cubicBez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8"/>
            <p:cNvSpPr/>
            <p:nvPr/>
          </p:nvSpPr>
          <p:spPr>
            <a:xfrm rot="4761902" flipH="1">
              <a:off x="2006320" y="1268237"/>
              <a:ext cx="155197" cy="1325217"/>
            </a:xfrm>
            <a:custGeom>
              <a:avLst/>
              <a:gdLst/>
              <a:ahLst/>
              <a:cxnLst/>
              <a:rect l="l" t="t" r="r" b="b"/>
              <a:pathLst>
                <a:path w="492" h="4201" extrusionOk="0">
                  <a:moveTo>
                    <a:pt x="10" y="1"/>
                  </a:moveTo>
                  <a:lnTo>
                    <a:pt x="1" y="3671"/>
                  </a:lnTo>
                  <a:cubicBezTo>
                    <a:pt x="1" y="3848"/>
                    <a:pt x="99" y="4005"/>
                    <a:pt x="324" y="4122"/>
                  </a:cubicBezTo>
                  <a:cubicBezTo>
                    <a:pt x="364" y="4152"/>
                    <a:pt x="432" y="4171"/>
                    <a:pt x="481" y="4201"/>
                  </a:cubicBezTo>
                  <a:lnTo>
                    <a:pt x="491" y="531"/>
                  </a:lnTo>
                  <a:cubicBezTo>
                    <a:pt x="442" y="511"/>
                    <a:pt x="383" y="481"/>
                    <a:pt x="334" y="452"/>
                  </a:cubicBezTo>
                  <a:cubicBezTo>
                    <a:pt x="128" y="334"/>
                    <a:pt x="10" y="158"/>
                    <a:pt x="10" y="1"/>
                  </a:cubicBez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8"/>
            <p:cNvSpPr/>
            <p:nvPr/>
          </p:nvSpPr>
          <p:spPr>
            <a:xfrm rot="4761902" flipH="1">
              <a:off x="2305212" y="1342159"/>
              <a:ext cx="758635" cy="400625"/>
            </a:xfrm>
            <a:custGeom>
              <a:avLst/>
              <a:gdLst/>
              <a:ahLst/>
              <a:cxnLst/>
              <a:rect l="l" t="t" r="r" b="b"/>
              <a:pathLst>
                <a:path w="2405" h="1270" extrusionOk="0">
                  <a:moveTo>
                    <a:pt x="1206" y="1"/>
                  </a:moveTo>
                  <a:cubicBezTo>
                    <a:pt x="928" y="1"/>
                    <a:pt x="648" y="64"/>
                    <a:pt x="432" y="192"/>
                  </a:cubicBezTo>
                  <a:cubicBezTo>
                    <a:pt x="0" y="437"/>
                    <a:pt x="0" y="840"/>
                    <a:pt x="432" y="1085"/>
                  </a:cubicBezTo>
                  <a:cubicBezTo>
                    <a:pt x="648" y="1208"/>
                    <a:pt x="928" y="1269"/>
                    <a:pt x="1206" y="1269"/>
                  </a:cubicBezTo>
                  <a:cubicBezTo>
                    <a:pt x="1485" y="1269"/>
                    <a:pt x="1762" y="1208"/>
                    <a:pt x="1973" y="1085"/>
                  </a:cubicBezTo>
                  <a:cubicBezTo>
                    <a:pt x="2405" y="840"/>
                    <a:pt x="2405" y="437"/>
                    <a:pt x="1973" y="192"/>
                  </a:cubicBezTo>
                  <a:cubicBezTo>
                    <a:pt x="1762" y="64"/>
                    <a:pt x="1485" y="1"/>
                    <a:pt x="1206" y="1"/>
                  </a:cubicBez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8"/>
            <p:cNvSpPr/>
            <p:nvPr/>
          </p:nvSpPr>
          <p:spPr>
            <a:xfrm rot="4761902" flipH="1">
              <a:off x="1405374" y="1297696"/>
              <a:ext cx="997109" cy="776645"/>
            </a:xfrm>
            <a:custGeom>
              <a:avLst/>
              <a:gdLst/>
              <a:ahLst/>
              <a:cxnLst/>
              <a:rect l="l" t="t" r="r" b="b"/>
              <a:pathLst>
                <a:path w="3161" h="2462" extrusionOk="0">
                  <a:moveTo>
                    <a:pt x="491" y="1"/>
                  </a:moveTo>
                  <a:lnTo>
                    <a:pt x="1" y="1542"/>
                  </a:lnTo>
                  <a:cubicBezTo>
                    <a:pt x="1" y="1777"/>
                    <a:pt x="158" y="2013"/>
                    <a:pt x="472" y="2189"/>
                  </a:cubicBezTo>
                  <a:cubicBezTo>
                    <a:pt x="781" y="2371"/>
                    <a:pt x="1186" y="2462"/>
                    <a:pt x="1589" y="2462"/>
                  </a:cubicBezTo>
                  <a:cubicBezTo>
                    <a:pt x="1993" y="2462"/>
                    <a:pt x="2395" y="2371"/>
                    <a:pt x="2699" y="2189"/>
                  </a:cubicBezTo>
                  <a:cubicBezTo>
                    <a:pt x="3004" y="2023"/>
                    <a:pt x="3161" y="1787"/>
                    <a:pt x="3161" y="1552"/>
                  </a:cubicBezTo>
                  <a:lnTo>
                    <a:pt x="2690" y="11"/>
                  </a:lnTo>
                  <a:cubicBezTo>
                    <a:pt x="2690" y="168"/>
                    <a:pt x="2582" y="344"/>
                    <a:pt x="2356" y="452"/>
                  </a:cubicBezTo>
                  <a:cubicBezTo>
                    <a:pt x="2140" y="575"/>
                    <a:pt x="1860" y="636"/>
                    <a:pt x="1582" y="636"/>
                  </a:cubicBezTo>
                  <a:cubicBezTo>
                    <a:pt x="1303" y="636"/>
                    <a:pt x="1026" y="575"/>
                    <a:pt x="815" y="452"/>
                  </a:cubicBezTo>
                  <a:cubicBezTo>
                    <a:pt x="599" y="325"/>
                    <a:pt x="491" y="158"/>
                    <a:pt x="4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8"/>
            <p:cNvSpPr/>
            <p:nvPr/>
          </p:nvSpPr>
          <p:spPr>
            <a:xfrm rot="4761902" flipH="1">
              <a:off x="1672939" y="1301989"/>
              <a:ext cx="276011" cy="601253"/>
            </a:xfrm>
            <a:custGeom>
              <a:avLst/>
              <a:gdLst/>
              <a:ahLst/>
              <a:cxnLst/>
              <a:rect l="l" t="t" r="r" b="b"/>
              <a:pathLst>
                <a:path w="875" h="1906" extrusionOk="0">
                  <a:moveTo>
                    <a:pt x="658" y="0"/>
                  </a:moveTo>
                  <a:cubicBezTo>
                    <a:pt x="495" y="52"/>
                    <a:pt x="318" y="81"/>
                    <a:pt x="125" y="81"/>
                  </a:cubicBezTo>
                  <a:cubicBezTo>
                    <a:pt x="97" y="81"/>
                    <a:pt x="69" y="80"/>
                    <a:pt x="40" y="79"/>
                  </a:cubicBezTo>
                  <a:lnTo>
                    <a:pt x="1" y="1904"/>
                  </a:lnTo>
                  <a:cubicBezTo>
                    <a:pt x="30" y="1905"/>
                    <a:pt x="60" y="1906"/>
                    <a:pt x="90" y="1906"/>
                  </a:cubicBezTo>
                  <a:cubicBezTo>
                    <a:pt x="356" y="1906"/>
                    <a:pt x="627" y="1867"/>
                    <a:pt x="874" y="1796"/>
                  </a:cubicBezTo>
                  <a:lnTo>
                    <a:pt x="658" y="0"/>
                  </a:lnTo>
                  <a:close/>
                </a:path>
              </a:pathLst>
            </a:custGeom>
            <a:solidFill>
              <a:srgbClr val="FFFFFF">
                <a:alpha val="34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8"/>
            <p:cNvSpPr/>
            <p:nvPr/>
          </p:nvSpPr>
          <p:spPr>
            <a:xfrm rot="4761902" flipH="1">
              <a:off x="1729265" y="1545229"/>
              <a:ext cx="260239" cy="610086"/>
            </a:xfrm>
            <a:custGeom>
              <a:avLst/>
              <a:gdLst/>
              <a:ahLst/>
              <a:cxnLst/>
              <a:rect l="l" t="t" r="r" b="b"/>
              <a:pathLst>
                <a:path w="825" h="1934" extrusionOk="0">
                  <a:moveTo>
                    <a:pt x="285" y="1"/>
                  </a:moveTo>
                  <a:lnTo>
                    <a:pt x="0" y="1777"/>
                  </a:lnTo>
                  <a:cubicBezTo>
                    <a:pt x="236" y="1875"/>
                    <a:pt x="511" y="1924"/>
                    <a:pt x="795" y="1934"/>
                  </a:cubicBezTo>
                  <a:lnTo>
                    <a:pt x="825" y="109"/>
                  </a:lnTo>
                  <a:cubicBezTo>
                    <a:pt x="628" y="99"/>
                    <a:pt x="432" y="60"/>
                    <a:pt x="285" y="1"/>
                  </a:cubicBezTo>
                  <a:close/>
                </a:path>
              </a:pathLst>
            </a:custGeom>
            <a:solidFill>
              <a:srgbClr val="B8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8"/>
            <p:cNvSpPr/>
            <p:nvPr/>
          </p:nvSpPr>
          <p:spPr>
            <a:xfrm rot="4761902" flipH="1">
              <a:off x="1848684" y="1659523"/>
              <a:ext cx="306924" cy="727750"/>
            </a:xfrm>
            <a:custGeom>
              <a:avLst/>
              <a:gdLst/>
              <a:ahLst/>
              <a:cxnLst/>
              <a:rect l="l" t="t" r="r" b="b"/>
              <a:pathLst>
                <a:path w="973" h="2307" extrusionOk="0">
                  <a:moveTo>
                    <a:pt x="491" y="1"/>
                  </a:moveTo>
                  <a:lnTo>
                    <a:pt x="1" y="1542"/>
                  </a:lnTo>
                  <a:cubicBezTo>
                    <a:pt x="1" y="1777"/>
                    <a:pt x="167" y="2013"/>
                    <a:pt x="472" y="2199"/>
                  </a:cubicBezTo>
                  <a:cubicBezTo>
                    <a:pt x="540" y="2248"/>
                    <a:pt x="619" y="2268"/>
                    <a:pt x="688" y="2307"/>
                  </a:cubicBezTo>
                  <a:lnTo>
                    <a:pt x="972" y="531"/>
                  </a:lnTo>
                  <a:cubicBezTo>
                    <a:pt x="923" y="501"/>
                    <a:pt x="864" y="482"/>
                    <a:pt x="815" y="452"/>
                  </a:cubicBezTo>
                  <a:cubicBezTo>
                    <a:pt x="609" y="334"/>
                    <a:pt x="491" y="158"/>
                    <a:pt x="491" y="1"/>
                  </a:cubicBezTo>
                  <a:close/>
                </a:path>
              </a:pathLst>
            </a:custGeom>
            <a:solidFill>
              <a:srgbClr val="B8BE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8"/>
            <p:cNvSpPr/>
            <p:nvPr/>
          </p:nvSpPr>
          <p:spPr>
            <a:xfrm rot="4761902" flipH="1">
              <a:off x="1917695" y="1416224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206" y="0"/>
                  </a:moveTo>
                  <a:cubicBezTo>
                    <a:pt x="928" y="0"/>
                    <a:pt x="648" y="62"/>
                    <a:pt x="432" y="184"/>
                  </a:cubicBezTo>
                  <a:cubicBezTo>
                    <a:pt x="0" y="430"/>
                    <a:pt x="0" y="832"/>
                    <a:pt x="432" y="1077"/>
                  </a:cubicBezTo>
                  <a:cubicBezTo>
                    <a:pt x="648" y="1200"/>
                    <a:pt x="928" y="1261"/>
                    <a:pt x="1206" y="1261"/>
                  </a:cubicBezTo>
                  <a:cubicBezTo>
                    <a:pt x="1485" y="1261"/>
                    <a:pt x="1762" y="1200"/>
                    <a:pt x="1973" y="1077"/>
                  </a:cubicBezTo>
                  <a:cubicBezTo>
                    <a:pt x="2405" y="832"/>
                    <a:pt x="2405" y="430"/>
                    <a:pt x="1973" y="184"/>
                  </a:cubicBezTo>
                  <a:cubicBezTo>
                    <a:pt x="1762" y="62"/>
                    <a:pt x="1485" y="0"/>
                    <a:pt x="1206" y="0"/>
                  </a:cubicBezTo>
                  <a:close/>
                </a:path>
              </a:pathLst>
            </a:custGeom>
            <a:solidFill>
              <a:srgbClr val="B8BECC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8"/>
            <p:cNvSpPr/>
            <p:nvPr/>
          </p:nvSpPr>
          <p:spPr>
            <a:xfrm rot="4761902" flipH="1">
              <a:off x="2455345" y="839430"/>
              <a:ext cx="693654" cy="1358655"/>
            </a:xfrm>
            <a:custGeom>
              <a:avLst/>
              <a:gdLst/>
              <a:ahLst/>
              <a:cxnLst/>
              <a:rect l="l" t="t" r="r" b="b"/>
              <a:pathLst>
                <a:path w="2199" h="4307" extrusionOk="0">
                  <a:moveTo>
                    <a:pt x="2199" y="11"/>
                  </a:moveTo>
                  <a:lnTo>
                    <a:pt x="2199" y="12"/>
                  </a:lnTo>
                  <a:lnTo>
                    <a:pt x="2199" y="12"/>
                  </a:lnTo>
                  <a:cubicBezTo>
                    <a:pt x="2199" y="12"/>
                    <a:pt x="2199" y="11"/>
                    <a:pt x="2199" y="11"/>
                  </a:cubicBezTo>
                  <a:close/>
                  <a:moveTo>
                    <a:pt x="20" y="1"/>
                  </a:moveTo>
                  <a:lnTo>
                    <a:pt x="0" y="3661"/>
                  </a:lnTo>
                  <a:cubicBezTo>
                    <a:pt x="0" y="3838"/>
                    <a:pt x="98" y="3995"/>
                    <a:pt x="324" y="4122"/>
                  </a:cubicBezTo>
                  <a:cubicBezTo>
                    <a:pt x="540" y="4245"/>
                    <a:pt x="820" y="4306"/>
                    <a:pt x="1098" y="4306"/>
                  </a:cubicBezTo>
                  <a:cubicBezTo>
                    <a:pt x="1377" y="4306"/>
                    <a:pt x="1654" y="4245"/>
                    <a:pt x="1865" y="4122"/>
                  </a:cubicBezTo>
                  <a:cubicBezTo>
                    <a:pt x="2071" y="3995"/>
                    <a:pt x="2189" y="3838"/>
                    <a:pt x="2189" y="3681"/>
                  </a:cubicBezTo>
                  <a:lnTo>
                    <a:pt x="2199" y="12"/>
                  </a:lnTo>
                  <a:lnTo>
                    <a:pt x="2199" y="12"/>
                  </a:lnTo>
                  <a:cubicBezTo>
                    <a:pt x="2198" y="169"/>
                    <a:pt x="2090" y="325"/>
                    <a:pt x="1885" y="452"/>
                  </a:cubicBezTo>
                  <a:cubicBezTo>
                    <a:pt x="1669" y="575"/>
                    <a:pt x="1389" y="636"/>
                    <a:pt x="1109" y="636"/>
                  </a:cubicBezTo>
                  <a:cubicBezTo>
                    <a:pt x="830" y="636"/>
                    <a:pt x="550" y="575"/>
                    <a:pt x="334" y="452"/>
                  </a:cubicBezTo>
                  <a:cubicBezTo>
                    <a:pt x="128" y="325"/>
                    <a:pt x="20" y="158"/>
                    <a:pt x="20" y="1"/>
                  </a:cubicBez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58"/>
            <p:cNvSpPr/>
            <p:nvPr/>
          </p:nvSpPr>
          <p:spPr>
            <a:xfrm rot="4761902" flipH="1">
              <a:off x="2604313" y="872751"/>
              <a:ext cx="195573" cy="1181686"/>
            </a:xfrm>
            <a:custGeom>
              <a:avLst/>
              <a:gdLst/>
              <a:ahLst/>
              <a:cxnLst/>
              <a:rect l="l" t="t" r="r" b="b"/>
              <a:pathLst>
                <a:path w="620" h="3746" extrusionOk="0">
                  <a:moveTo>
                    <a:pt x="619" y="0"/>
                  </a:moveTo>
                  <a:lnTo>
                    <a:pt x="619" y="0"/>
                  </a:lnTo>
                  <a:cubicBezTo>
                    <a:pt x="456" y="51"/>
                    <a:pt x="279" y="80"/>
                    <a:pt x="93" y="80"/>
                  </a:cubicBezTo>
                  <a:cubicBezTo>
                    <a:pt x="65" y="80"/>
                    <a:pt x="38" y="80"/>
                    <a:pt x="11" y="79"/>
                  </a:cubicBezTo>
                  <a:lnTo>
                    <a:pt x="1" y="3739"/>
                  </a:lnTo>
                  <a:cubicBezTo>
                    <a:pt x="44" y="3743"/>
                    <a:pt x="87" y="3745"/>
                    <a:pt x="131" y="3745"/>
                  </a:cubicBezTo>
                  <a:cubicBezTo>
                    <a:pt x="295" y="3745"/>
                    <a:pt x="460" y="3717"/>
                    <a:pt x="600" y="3670"/>
                  </a:cubicBezTo>
                  <a:lnTo>
                    <a:pt x="619" y="0"/>
                  </a:lnTo>
                  <a:close/>
                </a:path>
              </a:pathLst>
            </a:custGeom>
            <a:solidFill>
              <a:srgbClr val="E8EE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58"/>
            <p:cNvSpPr/>
            <p:nvPr/>
          </p:nvSpPr>
          <p:spPr>
            <a:xfrm rot="4761902" flipH="1">
              <a:off x="2654618" y="1045542"/>
              <a:ext cx="176647" cy="1192412"/>
            </a:xfrm>
            <a:custGeom>
              <a:avLst/>
              <a:gdLst/>
              <a:ahLst/>
              <a:cxnLst/>
              <a:rect l="l" t="t" r="r" b="b"/>
              <a:pathLst>
                <a:path w="560" h="3780" extrusionOk="0">
                  <a:moveTo>
                    <a:pt x="10" y="1"/>
                  </a:moveTo>
                  <a:lnTo>
                    <a:pt x="0" y="3671"/>
                  </a:lnTo>
                  <a:cubicBezTo>
                    <a:pt x="167" y="3730"/>
                    <a:pt x="354" y="3769"/>
                    <a:pt x="550" y="3779"/>
                  </a:cubicBezTo>
                  <a:lnTo>
                    <a:pt x="560" y="119"/>
                  </a:lnTo>
                  <a:cubicBezTo>
                    <a:pt x="363" y="119"/>
                    <a:pt x="167" y="79"/>
                    <a:pt x="10" y="1"/>
                  </a:cubicBez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8"/>
            <p:cNvSpPr/>
            <p:nvPr/>
          </p:nvSpPr>
          <p:spPr>
            <a:xfrm rot="4761902" flipH="1">
              <a:off x="2792670" y="1121924"/>
              <a:ext cx="155197" cy="1322378"/>
            </a:xfrm>
            <a:custGeom>
              <a:avLst/>
              <a:gdLst/>
              <a:ahLst/>
              <a:cxnLst/>
              <a:rect l="l" t="t" r="r" b="b"/>
              <a:pathLst>
                <a:path w="492" h="4192" extrusionOk="0">
                  <a:moveTo>
                    <a:pt x="10" y="1"/>
                  </a:moveTo>
                  <a:lnTo>
                    <a:pt x="1" y="3661"/>
                  </a:lnTo>
                  <a:cubicBezTo>
                    <a:pt x="1" y="3838"/>
                    <a:pt x="99" y="3995"/>
                    <a:pt x="324" y="4122"/>
                  </a:cubicBezTo>
                  <a:cubicBezTo>
                    <a:pt x="364" y="4142"/>
                    <a:pt x="432" y="4172"/>
                    <a:pt x="481" y="4191"/>
                  </a:cubicBezTo>
                  <a:lnTo>
                    <a:pt x="491" y="521"/>
                  </a:lnTo>
                  <a:cubicBezTo>
                    <a:pt x="442" y="501"/>
                    <a:pt x="383" y="472"/>
                    <a:pt x="334" y="452"/>
                  </a:cubicBezTo>
                  <a:cubicBezTo>
                    <a:pt x="128" y="325"/>
                    <a:pt x="10" y="158"/>
                    <a:pt x="10" y="1"/>
                  </a:cubicBez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8"/>
            <p:cNvSpPr/>
            <p:nvPr/>
          </p:nvSpPr>
          <p:spPr>
            <a:xfrm rot="4761902" flipH="1">
              <a:off x="3090476" y="1194315"/>
              <a:ext cx="758635" cy="401256"/>
            </a:xfrm>
            <a:custGeom>
              <a:avLst/>
              <a:gdLst/>
              <a:ahLst/>
              <a:cxnLst/>
              <a:rect l="l" t="t" r="r" b="b"/>
              <a:pathLst>
                <a:path w="2405" h="1272" extrusionOk="0">
                  <a:moveTo>
                    <a:pt x="1206" y="0"/>
                  </a:moveTo>
                  <a:cubicBezTo>
                    <a:pt x="928" y="0"/>
                    <a:pt x="648" y="62"/>
                    <a:pt x="432" y="184"/>
                  </a:cubicBezTo>
                  <a:cubicBezTo>
                    <a:pt x="0" y="430"/>
                    <a:pt x="0" y="842"/>
                    <a:pt x="432" y="1087"/>
                  </a:cubicBezTo>
                  <a:cubicBezTo>
                    <a:pt x="648" y="1210"/>
                    <a:pt x="928" y="1271"/>
                    <a:pt x="1206" y="1271"/>
                  </a:cubicBezTo>
                  <a:cubicBezTo>
                    <a:pt x="1485" y="1271"/>
                    <a:pt x="1762" y="1210"/>
                    <a:pt x="1973" y="1087"/>
                  </a:cubicBezTo>
                  <a:cubicBezTo>
                    <a:pt x="2405" y="842"/>
                    <a:pt x="2405" y="430"/>
                    <a:pt x="1973" y="184"/>
                  </a:cubicBezTo>
                  <a:cubicBezTo>
                    <a:pt x="1762" y="62"/>
                    <a:pt x="1485" y="0"/>
                    <a:pt x="1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8"/>
            <p:cNvSpPr/>
            <p:nvPr/>
          </p:nvSpPr>
          <p:spPr>
            <a:xfrm rot="4761902" flipH="1">
              <a:off x="3620531" y="620683"/>
              <a:ext cx="693654" cy="1358340"/>
            </a:xfrm>
            <a:custGeom>
              <a:avLst/>
              <a:gdLst/>
              <a:ahLst/>
              <a:cxnLst/>
              <a:rect l="l" t="t" r="r" b="b"/>
              <a:pathLst>
                <a:path w="2199" h="4306" extrusionOk="0">
                  <a:moveTo>
                    <a:pt x="2199" y="10"/>
                  </a:moveTo>
                  <a:lnTo>
                    <a:pt x="2199" y="12"/>
                  </a:lnTo>
                  <a:lnTo>
                    <a:pt x="2199" y="12"/>
                  </a:lnTo>
                  <a:cubicBezTo>
                    <a:pt x="2199" y="11"/>
                    <a:pt x="2199" y="11"/>
                    <a:pt x="2199" y="10"/>
                  </a:cubicBezTo>
                  <a:close/>
                  <a:moveTo>
                    <a:pt x="20" y="0"/>
                  </a:moveTo>
                  <a:lnTo>
                    <a:pt x="0" y="3670"/>
                  </a:lnTo>
                  <a:cubicBezTo>
                    <a:pt x="0" y="3837"/>
                    <a:pt x="98" y="4004"/>
                    <a:pt x="324" y="4122"/>
                  </a:cubicBezTo>
                  <a:cubicBezTo>
                    <a:pt x="540" y="4244"/>
                    <a:pt x="820" y="4306"/>
                    <a:pt x="1098" y="4306"/>
                  </a:cubicBezTo>
                  <a:cubicBezTo>
                    <a:pt x="1377" y="4306"/>
                    <a:pt x="1654" y="4244"/>
                    <a:pt x="1865" y="4122"/>
                  </a:cubicBezTo>
                  <a:cubicBezTo>
                    <a:pt x="2071" y="4004"/>
                    <a:pt x="2189" y="3837"/>
                    <a:pt x="2189" y="3680"/>
                  </a:cubicBezTo>
                  <a:lnTo>
                    <a:pt x="2199" y="12"/>
                  </a:lnTo>
                  <a:lnTo>
                    <a:pt x="2199" y="12"/>
                  </a:lnTo>
                  <a:cubicBezTo>
                    <a:pt x="2198" y="178"/>
                    <a:pt x="2090" y="334"/>
                    <a:pt x="1885" y="452"/>
                  </a:cubicBezTo>
                  <a:cubicBezTo>
                    <a:pt x="1669" y="574"/>
                    <a:pt x="1389" y="636"/>
                    <a:pt x="1109" y="636"/>
                  </a:cubicBezTo>
                  <a:cubicBezTo>
                    <a:pt x="830" y="636"/>
                    <a:pt x="550" y="574"/>
                    <a:pt x="334" y="452"/>
                  </a:cubicBezTo>
                  <a:cubicBezTo>
                    <a:pt x="128" y="334"/>
                    <a:pt x="20" y="157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58"/>
            <p:cNvSpPr/>
            <p:nvPr/>
          </p:nvSpPr>
          <p:spPr>
            <a:xfrm rot="4761902" flipH="1">
              <a:off x="3767173" y="654914"/>
              <a:ext cx="195573" cy="1180425"/>
            </a:xfrm>
            <a:custGeom>
              <a:avLst/>
              <a:gdLst/>
              <a:ahLst/>
              <a:cxnLst/>
              <a:rect l="l" t="t" r="r" b="b"/>
              <a:pathLst>
                <a:path w="620" h="3742" extrusionOk="0">
                  <a:moveTo>
                    <a:pt x="619" y="0"/>
                  </a:moveTo>
                  <a:lnTo>
                    <a:pt x="619" y="0"/>
                  </a:lnTo>
                  <a:cubicBezTo>
                    <a:pt x="463" y="50"/>
                    <a:pt x="293" y="71"/>
                    <a:pt x="115" y="71"/>
                  </a:cubicBezTo>
                  <a:cubicBezTo>
                    <a:pt x="81" y="71"/>
                    <a:pt x="46" y="71"/>
                    <a:pt x="11" y="69"/>
                  </a:cubicBezTo>
                  <a:lnTo>
                    <a:pt x="1" y="3739"/>
                  </a:lnTo>
                  <a:cubicBezTo>
                    <a:pt x="27" y="3741"/>
                    <a:pt x="53" y="3741"/>
                    <a:pt x="80" y="3741"/>
                  </a:cubicBezTo>
                  <a:cubicBezTo>
                    <a:pt x="261" y="3741"/>
                    <a:pt x="445" y="3712"/>
                    <a:pt x="600" y="3661"/>
                  </a:cubicBezTo>
                  <a:lnTo>
                    <a:pt x="619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58"/>
            <p:cNvSpPr/>
            <p:nvPr/>
          </p:nvSpPr>
          <p:spPr>
            <a:xfrm rot="4761902" flipH="1">
              <a:off x="4254267" y="977250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206" y="0"/>
                  </a:moveTo>
                  <a:cubicBezTo>
                    <a:pt x="928" y="0"/>
                    <a:pt x="648" y="62"/>
                    <a:pt x="432" y="184"/>
                  </a:cubicBezTo>
                  <a:cubicBezTo>
                    <a:pt x="0" y="430"/>
                    <a:pt x="0" y="832"/>
                    <a:pt x="432" y="1078"/>
                  </a:cubicBezTo>
                  <a:cubicBezTo>
                    <a:pt x="648" y="1200"/>
                    <a:pt x="928" y="1262"/>
                    <a:pt x="1206" y="1262"/>
                  </a:cubicBezTo>
                  <a:cubicBezTo>
                    <a:pt x="1485" y="1262"/>
                    <a:pt x="1762" y="1200"/>
                    <a:pt x="1973" y="1078"/>
                  </a:cubicBezTo>
                  <a:cubicBezTo>
                    <a:pt x="2405" y="832"/>
                    <a:pt x="2405" y="430"/>
                    <a:pt x="1973" y="184"/>
                  </a:cubicBezTo>
                  <a:cubicBezTo>
                    <a:pt x="1762" y="62"/>
                    <a:pt x="1485" y="0"/>
                    <a:pt x="12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8"/>
            <p:cNvSpPr/>
            <p:nvPr/>
          </p:nvSpPr>
          <p:spPr>
            <a:xfrm rot="4761902" flipH="1">
              <a:off x="4779671" y="402914"/>
              <a:ext cx="693654" cy="1358340"/>
            </a:xfrm>
            <a:custGeom>
              <a:avLst/>
              <a:gdLst/>
              <a:ahLst/>
              <a:cxnLst/>
              <a:rect l="l" t="t" r="r" b="b"/>
              <a:pathLst>
                <a:path w="2199" h="4306" extrusionOk="0">
                  <a:moveTo>
                    <a:pt x="2199" y="10"/>
                  </a:moveTo>
                  <a:lnTo>
                    <a:pt x="2199" y="12"/>
                  </a:lnTo>
                  <a:lnTo>
                    <a:pt x="2199" y="12"/>
                  </a:lnTo>
                  <a:cubicBezTo>
                    <a:pt x="2199" y="11"/>
                    <a:pt x="2199" y="11"/>
                    <a:pt x="2199" y="10"/>
                  </a:cubicBezTo>
                  <a:close/>
                  <a:moveTo>
                    <a:pt x="20" y="0"/>
                  </a:moveTo>
                  <a:lnTo>
                    <a:pt x="0" y="3661"/>
                  </a:lnTo>
                  <a:cubicBezTo>
                    <a:pt x="0" y="3837"/>
                    <a:pt x="98" y="3994"/>
                    <a:pt x="324" y="4122"/>
                  </a:cubicBezTo>
                  <a:cubicBezTo>
                    <a:pt x="540" y="4245"/>
                    <a:pt x="820" y="4306"/>
                    <a:pt x="1098" y="4306"/>
                  </a:cubicBezTo>
                  <a:cubicBezTo>
                    <a:pt x="1377" y="4306"/>
                    <a:pt x="1654" y="4245"/>
                    <a:pt x="1865" y="4122"/>
                  </a:cubicBezTo>
                  <a:cubicBezTo>
                    <a:pt x="2071" y="3994"/>
                    <a:pt x="2189" y="3837"/>
                    <a:pt x="2189" y="3680"/>
                  </a:cubicBezTo>
                  <a:lnTo>
                    <a:pt x="2199" y="12"/>
                  </a:lnTo>
                  <a:lnTo>
                    <a:pt x="2199" y="12"/>
                  </a:lnTo>
                  <a:cubicBezTo>
                    <a:pt x="2198" y="168"/>
                    <a:pt x="2090" y="334"/>
                    <a:pt x="1885" y="452"/>
                  </a:cubicBezTo>
                  <a:cubicBezTo>
                    <a:pt x="1669" y="574"/>
                    <a:pt x="1389" y="636"/>
                    <a:pt x="1109" y="636"/>
                  </a:cubicBezTo>
                  <a:cubicBezTo>
                    <a:pt x="830" y="636"/>
                    <a:pt x="550" y="574"/>
                    <a:pt x="334" y="452"/>
                  </a:cubicBezTo>
                  <a:cubicBezTo>
                    <a:pt x="128" y="334"/>
                    <a:pt x="20" y="157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8"/>
            <p:cNvSpPr/>
            <p:nvPr/>
          </p:nvSpPr>
          <p:spPr>
            <a:xfrm rot="4761902" flipH="1">
              <a:off x="4927863" y="435276"/>
              <a:ext cx="195573" cy="1183579"/>
            </a:xfrm>
            <a:custGeom>
              <a:avLst/>
              <a:gdLst/>
              <a:ahLst/>
              <a:cxnLst/>
              <a:rect l="l" t="t" r="r" b="b"/>
              <a:pathLst>
                <a:path w="620" h="3752" extrusionOk="0">
                  <a:moveTo>
                    <a:pt x="619" y="0"/>
                  </a:moveTo>
                  <a:cubicBezTo>
                    <a:pt x="462" y="58"/>
                    <a:pt x="291" y="81"/>
                    <a:pt x="113" y="81"/>
                  </a:cubicBezTo>
                  <a:cubicBezTo>
                    <a:pt x="79" y="81"/>
                    <a:pt x="45" y="81"/>
                    <a:pt x="11" y="79"/>
                  </a:cubicBezTo>
                  <a:lnTo>
                    <a:pt x="1" y="3749"/>
                  </a:lnTo>
                  <a:cubicBezTo>
                    <a:pt x="27" y="3751"/>
                    <a:pt x="53" y="3751"/>
                    <a:pt x="80" y="3751"/>
                  </a:cubicBezTo>
                  <a:cubicBezTo>
                    <a:pt x="261" y="3751"/>
                    <a:pt x="445" y="3722"/>
                    <a:pt x="600" y="3671"/>
                  </a:cubicBezTo>
                  <a:lnTo>
                    <a:pt x="619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8"/>
            <p:cNvSpPr/>
            <p:nvPr/>
          </p:nvSpPr>
          <p:spPr>
            <a:xfrm rot="4761902" flipH="1">
              <a:off x="5413407" y="759481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206" y="1"/>
                  </a:moveTo>
                  <a:cubicBezTo>
                    <a:pt x="928" y="1"/>
                    <a:pt x="648" y="62"/>
                    <a:pt x="432" y="185"/>
                  </a:cubicBezTo>
                  <a:cubicBezTo>
                    <a:pt x="0" y="430"/>
                    <a:pt x="0" y="832"/>
                    <a:pt x="432" y="1078"/>
                  </a:cubicBezTo>
                  <a:cubicBezTo>
                    <a:pt x="648" y="1200"/>
                    <a:pt x="928" y="1262"/>
                    <a:pt x="1206" y="1262"/>
                  </a:cubicBezTo>
                  <a:cubicBezTo>
                    <a:pt x="1485" y="1262"/>
                    <a:pt x="1762" y="1200"/>
                    <a:pt x="1973" y="1078"/>
                  </a:cubicBezTo>
                  <a:cubicBezTo>
                    <a:pt x="2405" y="832"/>
                    <a:pt x="2405" y="430"/>
                    <a:pt x="1973" y="185"/>
                  </a:cubicBezTo>
                  <a:cubicBezTo>
                    <a:pt x="1762" y="62"/>
                    <a:pt x="1485" y="1"/>
                    <a:pt x="1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8"/>
            <p:cNvSpPr/>
            <p:nvPr/>
          </p:nvSpPr>
          <p:spPr>
            <a:xfrm rot="4761902" flipH="1">
              <a:off x="5944857" y="183852"/>
              <a:ext cx="693654" cy="1358655"/>
            </a:xfrm>
            <a:custGeom>
              <a:avLst/>
              <a:gdLst/>
              <a:ahLst/>
              <a:cxnLst/>
              <a:rect l="l" t="t" r="r" b="b"/>
              <a:pathLst>
                <a:path w="2199" h="4307" extrusionOk="0">
                  <a:moveTo>
                    <a:pt x="2199" y="20"/>
                  </a:moveTo>
                  <a:lnTo>
                    <a:pt x="2199" y="22"/>
                  </a:lnTo>
                  <a:lnTo>
                    <a:pt x="2199" y="22"/>
                  </a:lnTo>
                  <a:cubicBezTo>
                    <a:pt x="2199" y="21"/>
                    <a:pt x="2199" y="21"/>
                    <a:pt x="2199" y="20"/>
                  </a:cubicBezTo>
                  <a:close/>
                  <a:moveTo>
                    <a:pt x="20" y="1"/>
                  </a:moveTo>
                  <a:lnTo>
                    <a:pt x="0" y="3671"/>
                  </a:lnTo>
                  <a:cubicBezTo>
                    <a:pt x="0" y="3847"/>
                    <a:pt x="98" y="4004"/>
                    <a:pt x="324" y="4122"/>
                  </a:cubicBezTo>
                  <a:cubicBezTo>
                    <a:pt x="540" y="4245"/>
                    <a:pt x="820" y="4306"/>
                    <a:pt x="1098" y="4306"/>
                  </a:cubicBezTo>
                  <a:cubicBezTo>
                    <a:pt x="1377" y="4306"/>
                    <a:pt x="1654" y="4245"/>
                    <a:pt x="1865" y="4122"/>
                  </a:cubicBezTo>
                  <a:cubicBezTo>
                    <a:pt x="2071" y="4004"/>
                    <a:pt x="2189" y="3847"/>
                    <a:pt x="2189" y="3681"/>
                  </a:cubicBezTo>
                  <a:lnTo>
                    <a:pt x="2199" y="22"/>
                  </a:lnTo>
                  <a:lnTo>
                    <a:pt x="2199" y="22"/>
                  </a:lnTo>
                  <a:cubicBezTo>
                    <a:pt x="2198" y="178"/>
                    <a:pt x="2090" y="335"/>
                    <a:pt x="1885" y="462"/>
                  </a:cubicBezTo>
                  <a:cubicBezTo>
                    <a:pt x="1669" y="584"/>
                    <a:pt x="1389" y="646"/>
                    <a:pt x="1109" y="646"/>
                  </a:cubicBezTo>
                  <a:cubicBezTo>
                    <a:pt x="830" y="646"/>
                    <a:pt x="550" y="584"/>
                    <a:pt x="334" y="462"/>
                  </a:cubicBezTo>
                  <a:cubicBezTo>
                    <a:pt x="128" y="334"/>
                    <a:pt x="20" y="167"/>
                    <a:pt x="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8"/>
            <p:cNvSpPr/>
            <p:nvPr/>
          </p:nvSpPr>
          <p:spPr>
            <a:xfrm rot="4761902" flipH="1">
              <a:off x="6091499" y="218083"/>
              <a:ext cx="195573" cy="1180740"/>
            </a:xfrm>
            <a:custGeom>
              <a:avLst/>
              <a:gdLst/>
              <a:ahLst/>
              <a:cxnLst/>
              <a:rect l="l" t="t" r="r" b="b"/>
              <a:pathLst>
                <a:path w="620" h="3743" extrusionOk="0">
                  <a:moveTo>
                    <a:pt x="619" y="1"/>
                  </a:moveTo>
                  <a:lnTo>
                    <a:pt x="619" y="1"/>
                  </a:lnTo>
                  <a:cubicBezTo>
                    <a:pt x="472" y="47"/>
                    <a:pt x="312" y="75"/>
                    <a:pt x="145" y="75"/>
                  </a:cubicBezTo>
                  <a:cubicBezTo>
                    <a:pt x="100" y="75"/>
                    <a:pt x="56" y="73"/>
                    <a:pt x="11" y="69"/>
                  </a:cubicBezTo>
                  <a:lnTo>
                    <a:pt x="1" y="3740"/>
                  </a:lnTo>
                  <a:cubicBezTo>
                    <a:pt x="34" y="3741"/>
                    <a:pt x="66" y="3742"/>
                    <a:pt x="99" y="3742"/>
                  </a:cubicBezTo>
                  <a:cubicBezTo>
                    <a:pt x="274" y="3742"/>
                    <a:pt x="451" y="3719"/>
                    <a:pt x="600" y="3661"/>
                  </a:cubicBezTo>
                  <a:lnTo>
                    <a:pt x="619" y="1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8"/>
            <p:cNvSpPr/>
            <p:nvPr/>
          </p:nvSpPr>
          <p:spPr>
            <a:xfrm rot="4761902" flipH="1">
              <a:off x="6577197" y="539261"/>
              <a:ext cx="758635" cy="401256"/>
            </a:xfrm>
            <a:custGeom>
              <a:avLst/>
              <a:gdLst/>
              <a:ahLst/>
              <a:cxnLst/>
              <a:rect l="l" t="t" r="r" b="b"/>
              <a:pathLst>
                <a:path w="2405" h="1272" extrusionOk="0">
                  <a:moveTo>
                    <a:pt x="1206" y="1"/>
                  </a:moveTo>
                  <a:cubicBezTo>
                    <a:pt x="928" y="1"/>
                    <a:pt x="648" y="62"/>
                    <a:pt x="432" y="185"/>
                  </a:cubicBezTo>
                  <a:cubicBezTo>
                    <a:pt x="0" y="430"/>
                    <a:pt x="0" y="842"/>
                    <a:pt x="432" y="1088"/>
                  </a:cubicBezTo>
                  <a:cubicBezTo>
                    <a:pt x="648" y="1210"/>
                    <a:pt x="928" y="1272"/>
                    <a:pt x="1206" y="1272"/>
                  </a:cubicBezTo>
                  <a:cubicBezTo>
                    <a:pt x="1485" y="1272"/>
                    <a:pt x="1762" y="1210"/>
                    <a:pt x="1973" y="1088"/>
                  </a:cubicBezTo>
                  <a:cubicBezTo>
                    <a:pt x="2405" y="842"/>
                    <a:pt x="2405" y="430"/>
                    <a:pt x="1973" y="185"/>
                  </a:cubicBezTo>
                  <a:cubicBezTo>
                    <a:pt x="1762" y="62"/>
                    <a:pt x="1485" y="1"/>
                    <a:pt x="1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8"/>
            <p:cNvSpPr/>
            <p:nvPr/>
          </p:nvSpPr>
          <p:spPr>
            <a:xfrm rot="4761902" flipH="1">
              <a:off x="6905717" y="205108"/>
              <a:ext cx="687661" cy="950144"/>
            </a:xfrm>
            <a:custGeom>
              <a:avLst/>
              <a:gdLst/>
              <a:ahLst/>
              <a:cxnLst/>
              <a:rect l="l" t="t" r="r" b="b"/>
              <a:pathLst>
                <a:path w="2180" h="3012" extrusionOk="0">
                  <a:moveTo>
                    <a:pt x="766" y="1"/>
                  </a:moveTo>
                  <a:lnTo>
                    <a:pt x="1" y="2376"/>
                  </a:lnTo>
                  <a:cubicBezTo>
                    <a:pt x="1" y="2543"/>
                    <a:pt x="99" y="2700"/>
                    <a:pt x="315" y="2827"/>
                  </a:cubicBezTo>
                  <a:cubicBezTo>
                    <a:pt x="531" y="2950"/>
                    <a:pt x="811" y="3011"/>
                    <a:pt x="1090" y="3011"/>
                  </a:cubicBezTo>
                  <a:cubicBezTo>
                    <a:pt x="1370" y="3011"/>
                    <a:pt x="1650" y="2950"/>
                    <a:pt x="1866" y="2827"/>
                  </a:cubicBezTo>
                  <a:cubicBezTo>
                    <a:pt x="2072" y="2709"/>
                    <a:pt x="2180" y="2543"/>
                    <a:pt x="2180" y="2386"/>
                  </a:cubicBezTo>
                  <a:lnTo>
                    <a:pt x="1424" y="21"/>
                  </a:lnTo>
                  <a:cubicBezTo>
                    <a:pt x="1424" y="70"/>
                    <a:pt x="1385" y="119"/>
                    <a:pt x="1336" y="138"/>
                  </a:cubicBezTo>
                  <a:cubicBezTo>
                    <a:pt x="1267" y="178"/>
                    <a:pt x="1181" y="197"/>
                    <a:pt x="1096" y="197"/>
                  </a:cubicBezTo>
                  <a:cubicBezTo>
                    <a:pt x="1012" y="197"/>
                    <a:pt x="928" y="178"/>
                    <a:pt x="865" y="138"/>
                  </a:cubicBezTo>
                  <a:cubicBezTo>
                    <a:pt x="806" y="109"/>
                    <a:pt x="766" y="50"/>
                    <a:pt x="7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8"/>
            <p:cNvSpPr/>
            <p:nvPr/>
          </p:nvSpPr>
          <p:spPr>
            <a:xfrm rot="4761902" flipH="1">
              <a:off x="7109017" y="168199"/>
              <a:ext cx="192419" cy="895571"/>
            </a:xfrm>
            <a:custGeom>
              <a:avLst/>
              <a:gdLst/>
              <a:ahLst/>
              <a:cxnLst/>
              <a:rect l="l" t="t" r="r" b="b"/>
              <a:pathLst>
                <a:path w="610" h="2839" extrusionOk="0">
                  <a:moveTo>
                    <a:pt x="236" y="0"/>
                  </a:moveTo>
                  <a:cubicBezTo>
                    <a:pt x="177" y="20"/>
                    <a:pt x="119" y="30"/>
                    <a:pt x="60" y="30"/>
                  </a:cubicBezTo>
                  <a:lnTo>
                    <a:pt x="1" y="2837"/>
                  </a:lnTo>
                  <a:cubicBezTo>
                    <a:pt x="35" y="2838"/>
                    <a:pt x="69" y="2839"/>
                    <a:pt x="103" y="2839"/>
                  </a:cubicBezTo>
                  <a:cubicBezTo>
                    <a:pt x="281" y="2839"/>
                    <a:pt x="452" y="2816"/>
                    <a:pt x="609" y="2758"/>
                  </a:cubicBezTo>
                  <a:lnTo>
                    <a:pt x="236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8"/>
            <p:cNvSpPr/>
            <p:nvPr/>
          </p:nvSpPr>
          <p:spPr>
            <a:xfrm rot="4761889" flipH="1">
              <a:off x="7589260" y="534257"/>
              <a:ext cx="234582" cy="119561"/>
            </a:xfrm>
            <a:custGeom>
              <a:avLst/>
              <a:gdLst/>
              <a:ahLst/>
              <a:cxnLst/>
              <a:rect l="l" t="t" r="r" b="b"/>
              <a:pathLst>
                <a:path w="737" h="379" extrusionOk="0">
                  <a:moveTo>
                    <a:pt x="368" y="1"/>
                  </a:moveTo>
                  <a:cubicBezTo>
                    <a:pt x="285" y="1"/>
                    <a:pt x="202" y="18"/>
                    <a:pt x="138" y="52"/>
                  </a:cubicBezTo>
                  <a:cubicBezTo>
                    <a:pt x="0" y="131"/>
                    <a:pt x="20" y="248"/>
                    <a:pt x="138" y="327"/>
                  </a:cubicBezTo>
                  <a:cubicBezTo>
                    <a:pt x="206" y="361"/>
                    <a:pt x="292" y="378"/>
                    <a:pt x="376" y="378"/>
                  </a:cubicBezTo>
                  <a:cubicBezTo>
                    <a:pt x="459" y="378"/>
                    <a:pt x="540" y="361"/>
                    <a:pt x="599" y="327"/>
                  </a:cubicBezTo>
                  <a:cubicBezTo>
                    <a:pt x="736" y="248"/>
                    <a:pt x="727" y="131"/>
                    <a:pt x="599" y="52"/>
                  </a:cubicBezTo>
                  <a:cubicBezTo>
                    <a:pt x="535" y="18"/>
                    <a:pt x="452" y="1"/>
                    <a:pt x="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8"/>
            <p:cNvSpPr/>
            <p:nvPr/>
          </p:nvSpPr>
          <p:spPr>
            <a:xfrm rot="4761902" flipH="1">
              <a:off x="3163973" y="-330145"/>
              <a:ext cx="1919773" cy="5827991"/>
            </a:xfrm>
            <a:custGeom>
              <a:avLst/>
              <a:gdLst/>
              <a:ahLst/>
              <a:cxnLst/>
              <a:rect l="l" t="t" r="r" b="b"/>
              <a:pathLst>
                <a:path w="6086" h="18475" extrusionOk="0">
                  <a:moveTo>
                    <a:pt x="6085" y="30"/>
                  </a:moveTo>
                  <a:lnTo>
                    <a:pt x="6085" y="33"/>
                  </a:lnTo>
                  <a:lnTo>
                    <a:pt x="6085" y="33"/>
                  </a:lnTo>
                  <a:cubicBezTo>
                    <a:pt x="6085" y="32"/>
                    <a:pt x="6085" y="31"/>
                    <a:pt x="6085" y="30"/>
                  </a:cubicBezTo>
                  <a:close/>
                  <a:moveTo>
                    <a:pt x="30" y="1"/>
                  </a:moveTo>
                  <a:lnTo>
                    <a:pt x="1" y="16703"/>
                  </a:lnTo>
                  <a:cubicBezTo>
                    <a:pt x="1" y="17165"/>
                    <a:pt x="295" y="17616"/>
                    <a:pt x="894" y="17960"/>
                  </a:cubicBezTo>
                  <a:cubicBezTo>
                    <a:pt x="1493" y="18303"/>
                    <a:pt x="2270" y="18475"/>
                    <a:pt x="3046" y="18475"/>
                  </a:cubicBezTo>
                  <a:cubicBezTo>
                    <a:pt x="3821" y="18475"/>
                    <a:pt x="4594" y="18303"/>
                    <a:pt x="5183" y="17960"/>
                  </a:cubicBezTo>
                  <a:cubicBezTo>
                    <a:pt x="5771" y="17626"/>
                    <a:pt x="6066" y="17174"/>
                    <a:pt x="6066" y="16733"/>
                  </a:cubicBezTo>
                  <a:lnTo>
                    <a:pt x="6085" y="33"/>
                  </a:lnTo>
                  <a:lnTo>
                    <a:pt x="6085" y="33"/>
                  </a:lnTo>
                  <a:cubicBezTo>
                    <a:pt x="6084" y="483"/>
                    <a:pt x="5790" y="924"/>
                    <a:pt x="5202" y="1247"/>
                  </a:cubicBezTo>
                  <a:cubicBezTo>
                    <a:pt x="4613" y="1590"/>
                    <a:pt x="3841" y="1762"/>
                    <a:pt x="3066" y="1762"/>
                  </a:cubicBezTo>
                  <a:cubicBezTo>
                    <a:pt x="2292" y="1762"/>
                    <a:pt x="1517" y="1590"/>
                    <a:pt x="923" y="1247"/>
                  </a:cubicBezTo>
                  <a:cubicBezTo>
                    <a:pt x="325" y="904"/>
                    <a:pt x="30" y="452"/>
                    <a:pt x="30" y="1"/>
                  </a:cubicBezTo>
                  <a:close/>
                </a:path>
              </a:pathLst>
            </a:custGeom>
            <a:solidFill>
              <a:srgbClr val="D865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8"/>
            <p:cNvSpPr/>
            <p:nvPr/>
          </p:nvSpPr>
          <p:spPr>
            <a:xfrm rot="4761902" flipH="1">
              <a:off x="3163973" y="-330145"/>
              <a:ext cx="1919773" cy="5827991"/>
            </a:xfrm>
            <a:custGeom>
              <a:avLst/>
              <a:gdLst/>
              <a:ahLst/>
              <a:cxnLst/>
              <a:rect l="l" t="t" r="r" b="b"/>
              <a:pathLst>
                <a:path w="6086" h="18475" extrusionOk="0">
                  <a:moveTo>
                    <a:pt x="6085" y="30"/>
                  </a:moveTo>
                  <a:lnTo>
                    <a:pt x="6085" y="33"/>
                  </a:lnTo>
                  <a:lnTo>
                    <a:pt x="6085" y="33"/>
                  </a:lnTo>
                  <a:cubicBezTo>
                    <a:pt x="6085" y="32"/>
                    <a:pt x="6085" y="31"/>
                    <a:pt x="6085" y="30"/>
                  </a:cubicBezTo>
                  <a:close/>
                  <a:moveTo>
                    <a:pt x="30" y="1"/>
                  </a:moveTo>
                  <a:lnTo>
                    <a:pt x="1" y="16703"/>
                  </a:lnTo>
                  <a:cubicBezTo>
                    <a:pt x="1" y="17165"/>
                    <a:pt x="295" y="17616"/>
                    <a:pt x="894" y="17960"/>
                  </a:cubicBezTo>
                  <a:cubicBezTo>
                    <a:pt x="1493" y="18303"/>
                    <a:pt x="2270" y="18475"/>
                    <a:pt x="3046" y="18475"/>
                  </a:cubicBezTo>
                  <a:cubicBezTo>
                    <a:pt x="3821" y="18475"/>
                    <a:pt x="4594" y="18303"/>
                    <a:pt x="5183" y="17960"/>
                  </a:cubicBezTo>
                  <a:cubicBezTo>
                    <a:pt x="5771" y="17626"/>
                    <a:pt x="6066" y="17174"/>
                    <a:pt x="6066" y="16733"/>
                  </a:cubicBezTo>
                  <a:lnTo>
                    <a:pt x="6085" y="33"/>
                  </a:lnTo>
                  <a:lnTo>
                    <a:pt x="6085" y="33"/>
                  </a:lnTo>
                  <a:cubicBezTo>
                    <a:pt x="6084" y="483"/>
                    <a:pt x="5790" y="924"/>
                    <a:pt x="5202" y="1247"/>
                  </a:cubicBezTo>
                  <a:cubicBezTo>
                    <a:pt x="4613" y="1590"/>
                    <a:pt x="3841" y="1762"/>
                    <a:pt x="3066" y="1762"/>
                  </a:cubicBezTo>
                  <a:cubicBezTo>
                    <a:pt x="2292" y="1762"/>
                    <a:pt x="1517" y="1590"/>
                    <a:pt x="923" y="1247"/>
                  </a:cubicBezTo>
                  <a:cubicBezTo>
                    <a:pt x="325" y="904"/>
                    <a:pt x="30" y="452"/>
                    <a:pt x="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58"/>
            <p:cNvSpPr/>
            <p:nvPr/>
          </p:nvSpPr>
          <p:spPr>
            <a:xfrm rot="4761902" flipH="1">
              <a:off x="3713618" y="-776585"/>
              <a:ext cx="368435" cy="5479731"/>
            </a:xfrm>
            <a:custGeom>
              <a:avLst/>
              <a:gdLst/>
              <a:ahLst/>
              <a:cxnLst/>
              <a:rect l="l" t="t" r="r" b="b"/>
              <a:pathLst>
                <a:path w="1168" h="17371" extrusionOk="0">
                  <a:moveTo>
                    <a:pt x="1168" y="1"/>
                  </a:moveTo>
                  <a:lnTo>
                    <a:pt x="1168" y="1"/>
                  </a:lnTo>
                  <a:cubicBezTo>
                    <a:pt x="1040" y="138"/>
                    <a:pt x="873" y="266"/>
                    <a:pt x="697" y="374"/>
                  </a:cubicBezTo>
                  <a:cubicBezTo>
                    <a:pt x="491" y="491"/>
                    <a:pt x="265" y="590"/>
                    <a:pt x="29" y="668"/>
                  </a:cubicBezTo>
                  <a:lnTo>
                    <a:pt x="0" y="17371"/>
                  </a:lnTo>
                  <a:cubicBezTo>
                    <a:pt x="236" y="17292"/>
                    <a:pt x="471" y="17204"/>
                    <a:pt x="667" y="17076"/>
                  </a:cubicBezTo>
                  <a:cubicBezTo>
                    <a:pt x="854" y="16968"/>
                    <a:pt x="1011" y="16851"/>
                    <a:pt x="1148" y="16713"/>
                  </a:cubicBezTo>
                  <a:lnTo>
                    <a:pt x="1168" y="1"/>
                  </a:lnTo>
                  <a:close/>
                </a:path>
              </a:pathLst>
            </a:custGeom>
            <a:solidFill>
              <a:srgbClr val="FFFFFF">
                <a:alpha val="34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58"/>
            <p:cNvSpPr/>
            <p:nvPr/>
          </p:nvSpPr>
          <p:spPr>
            <a:xfrm rot="4761902" flipH="1">
              <a:off x="3575917" y="-247033"/>
              <a:ext cx="539088" cy="5344402"/>
            </a:xfrm>
            <a:custGeom>
              <a:avLst/>
              <a:gdLst/>
              <a:ahLst/>
              <a:cxnLst/>
              <a:rect l="l" t="t" r="r" b="b"/>
              <a:pathLst>
                <a:path w="1709" h="16942" extrusionOk="0">
                  <a:moveTo>
                    <a:pt x="1708" y="0"/>
                  </a:moveTo>
                  <a:lnTo>
                    <a:pt x="1708" y="0"/>
                  </a:lnTo>
                  <a:cubicBezTo>
                    <a:pt x="1237" y="158"/>
                    <a:pt x="726" y="229"/>
                    <a:pt x="218" y="229"/>
                  </a:cubicBezTo>
                  <a:cubicBezTo>
                    <a:pt x="155" y="229"/>
                    <a:pt x="93" y="228"/>
                    <a:pt x="30" y="226"/>
                  </a:cubicBezTo>
                  <a:lnTo>
                    <a:pt x="1" y="16939"/>
                  </a:lnTo>
                  <a:cubicBezTo>
                    <a:pt x="64" y="16941"/>
                    <a:pt x="128" y="16942"/>
                    <a:pt x="192" y="16942"/>
                  </a:cubicBezTo>
                  <a:cubicBezTo>
                    <a:pt x="708" y="16942"/>
                    <a:pt x="1225" y="16870"/>
                    <a:pt x="1679" y="16713"/>
                  </a:cubicBezTo>
                  <a:lnTo>
                    <a:pt x="1708" y="0"/>
                  </a:lnTo>
                  <a:close/>
                </a:path>
              </a:pathLst>
            </a:custGeom>
            <a:solidFill>
              <a:srgbClr val="FF3121">
                <a:alpha val="41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8"/>
            <p:cNvSpPr/>
            <p:nvPr/>
          </p:nvSpPr>
          <p:spPr>
            <a:xfrm rot="4761902" flipH="1">
              <a:off x="3706520" y="234448"/>
              <a:ext cx="489564" cy="5368377"/>
            </a:xfrm>
            <a:custGeom>
              <a:avLst/>
              <a:gdLst/>
              <a:ahLst/>
              <a:cxnLst/>
              <a:rect l="l" t="t" r="r" b="b"/>
              <a:pathLst>
                <a:path w="1552" h="17018" extrusionOk="0">
                  <a:moveTo>
                    <a:pt x="30" y="1"/>
                  </a:moveTo>
                  <a:lnTo>
                    <a:pt x="1" y="16704"/>
                  </a:lnTo>
                  <a:cubicBezTo>
                    <a:pt x="472" y="16890"/>
                    <a:pt x="1002" y="16988"/>
                    <a:pt x="1522" y="17018"/>
                  </a:cubicBezTo>
                  <a:lnTo>
                    <a:pt x="1551" y="305"/>
                  </a:lnTo>
                  <a:cubicBezTo>
                    <a:pt x="1021" y="295"/>
                    <a:pt x="491" y="187"/>
                    <a:pt x="30" y="1"/>
                  </a:cubicBezTo>
                  <a:close/>
                </a:path>
              </a:pathLst>
            </a:custGeom>
            <a:solidFill>
              <a:srgbClr val="FF3121">
                <a:alpha val="26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58"/>
            <p:cNvSpPr/>
            <p:nvPr/>
          </p:nvSpPr>
          <p:spPr>
            <a:xfrm rot="4761902" flipH="1">
              <a:off x="5931218" y="1488405"/>
              <a:ext cx="2095789" cy="1108501"/>
            </a:xfrm>
            <a:custGeom>
              <a:avLst/>
              <a:gdLst/>
              <a:ahLst/>
              <a:cxnLst/>
              <a:rect l="l" t="t" r="r" b="b"/>
              <a:pathLst>
                <a:path w="6644" h="3514" extrusionOk="0">
                  <a:moveTo>
                    <a:pt x="3321" y="1"/>
                  </a:moveTo>
                  <a:cubicBezTo>
                    <a:pt x="2547" y="1"/>
                    <a:pt x="1771" y="172"/>
                    <a:pt x="1178" y="516"/>
                  </a:cubicBezTo>
                  <a:cubicBezTo>
                    <a:pt x="0" y="1203"/>
                    <a:pt x="0" y="2312"/>
                    <a:pt x="1187" y="2999"/>
                  </a:cubicBezTo>
                  <a:cubicBezTo>
                    <a:pt x="1781" y="3342"/>
                    <a:pt x="2556" y="3514"/>
                    <a:pt x="3330" y="3514"/>
                  </a:cubicBezTo>
                  <a:cubicBezTo>
                    <a:pt x="4105" y="3514"/>
                    <a:pt x="4877" y="3342"/>
                    <a:pt x="5466" y="2999"/>
                  </a:cubicBezTo>
                  <a:cubicBezTo>
                    <a:pt x="6644" y="2312"/>
                    <a:pt x="6644" y="1203"/>
                    <a:pt x="5456" y="516"/>
                  </a:cubicBezTo>
                  <a:cubicBezTo>
                    <a:pt x="4868" y="172"/>
                    <a:pt x="4095" y="1"/>
                    <a:pt x="33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58"/>
            <p:cNvSpPr/>
            <p:nvPr/>
          </p:nvSpPr>
          <p:spPr>
            <a:xfrm rot="4761902" flipH="1">
              <a:off x="3163459" y="-326882"/>
              <a:ext cx="1919773" cy="5827991"/>
            </a:xfrm>
            <a:custGeom>
              <a:avLst/>
              <a:gdLst/>
              <a:ahLst/>
              <a:cxnLst/>
              <a:rect l="l" t="t" r="r" b="b"/>
              <a:pathLst>
                <a:path w="6086" h="18475" extrusionOk="0">
                  <a:moveTo>
                    <a:pt x="6085" y="30"/>
                  </a:moveTo>
                  <a:lnTo>
                    <a:pt x="6085" y="33"/>
                  </a:lnTo>
                  <a:lnTo>
                    <a:pt x="6085" y="33"/>
                  </a:lnTo>
                  <a:cubicBezTo>
                    <a:pt x="6085" y="32"/>
                    <a:pt x="6085" y="31"/>
                    <a:pt x="6085" y="30"/>
                  </a:cubicBezTo>
                  <a:close/>
                  <a:moveTo>
                    <a:pt x="30" y="1"/>
                  </a:moveTo>
                  <a:lnTo>
                    <a:pt x="1" y="16703"/>
                  </a:lnTo>
                  <a:cubicBezTo>
                    <a:pt x="1" y="17165"/>
                    <a:pt x="295" y="17616"/>
                    <a:pt x="894" y="17960"/>
                  </a:cubicBezTo>
                  <a:cubicBezTo>
                    <a:pt x="1493" y="18303"/>
                    <a:pt x="2270" y="18475"/>
                    <a:pt x="3046" y="18475"/>
                  </a:cubicBezTo>
                  <a:cubicBezTo>
                    <a:pt x="3821" y="18475"/>
                    <a:pt x="4594" y="18303"/>
                    <a:pt x="5183" y="17960"/>
                  </a:cubicBezTo>
                  <a:cubicBezTo>
                    <a:pt x="5771" y="17626"/>
                    <a:pt x="6066" y="17174"/>
                    <a:pt x="6066" y="16733"/>
                  </a:cubicBezTo>
                  <a:lnTo>
                    <a:pt x="6085" y="33"/>
                  </a:lnTo>
                  <a:lnTo>
                    <a:pt x="6085" y="33"/>
                  </a:lnTo>
                  <a:cubicBezTo>
                    <a:pt x="6084" y="483"/>
                    <a:pt x="5790" y="924"/>
                    <a:pt x="5202" y="1247"/>
                  </a:cubicBezTo>
                  <a:cubicBezTo>
                    <a:pt x="4613" y="1590"/>
                    <a:pt x="3841" y="1762"/>
                    <a:pt x="3066" y="1762"/>
                  </a:cubicBezTo>
                  <a:cubicBezTo>
                    <a:pt x="2292" y="1762"/>
                    <a:pt x="1517" y="1590"/>
                    <a:pt x="923" y="1247"/>
                  </a:cubicBezTo>
                  <a:cubicBezTo>
                    <a:pt x="325" y="904"/>
                    <a:pt x="30" y="452"/>
                    <a:pt x="30" y="1"/>
                  </a:cubicBezTo>
                  <a:close/>
                </a:path>
              </a:pathLst>
            </a:custGeom>
            <a:solidFill>
              <a:srgbClr val="FF3121">
                <a:alpha val="33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8"/>
            <p:cNvSpPr/>
            <p:nvPr/>
          </p:nvSpPr>
          <p:spPr>
            <a:xfrm rot="4761902" flipH="1">
              <a:off x="6776674" y="628966"/>
              <a:ext cx="1907155" cy="2541918"/>
            </a:xfrm>
            <a:custGeom>
              <a:avLst/>
              <a:gdLst/>
              <a:ahLst/>
              <a:cxnLst/>
              <a:rect l="l" t="t" r="r" b="b"/>
              <a:pathLst>
                <a:path w="6046" h="8058" extrusionOk="0">
                  <a:moveTo>
                    <a:pt x="6045" y="6419"/>
                  </a:moveTo>
                  <a:cubicBezTo>
                    <a:pt x="5987" y="3190"/>
                    <a:pt x="4505" y="1"/>
                    <a:pt x="3003" y="11"/>
                  </a:cubicBezTo>
                  <a:cubicBezTo>
                    <a:pt x="1512" y="30"/>
                    <a:pt x="49" y="3269"/>
                    <a:pt x="0" y="6458"/>
                  </a:cubicBezTo>
                  <a:cubicBezTo>
                    <a:pt x="275" y="7351"/>
                    <a:pt x="1502" y="8058"/>
                    <a:pt x="3003" y="8058"/>
                  </a:cubicBezTo>
                  <a:cubicBezTo>
                    <a:pt x="4524" y="8048"/>
                    <a:pt x="5780" y="7302"/>
                    <a:pt x="6045" y="64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8"/>
            <p:cNvSpPr/>
            <p:nvPr/>
          </p:nvSpPr>
          <p:spPr>
            <a:xfrm rot="4761902" flipH="1">
              <a:off x="753836" y="3611569"/>
              <a:ext cx="690500" cy="1358340"/>
            </a:xfrm>
            <a:custGeom>
              <a:avLst/>
              <a:gdLst/>
              <a:ahLst/>
              <a:cxnLst/>
              <a:rect l="l" t="t" r="r" b="b"/>
              <a:pathLst>
                <a:path w="2189" h="4306" extrusionOk="0">
                  <a:moveTo>
                    <a:pt x="2189" y="10"/>
                  </a:moveTo>
                  <a:lnTo>
                    <a:pt x="2189" y="12"/>
                  </a:lnTo>
                  <a:lnTo>
                    <a:pt x="2189" y="12"/>
                  </a:lnTo>
                  <a:cubicBezTo>
                    <a:pt x="2189" y="11"/>
                    <a:pt x="2189" y="11"/>
                    <a:pt x="2189" y="10"/>
                  </a:cubicBezTo>
                  <a:close/>
                  <a:moveTo>
                    <a:pt x="10" y="0"/>
                  </a:moveTo>
                  <a:lnTo>
                    <a:pt x="0" y="3670"/>
                  </a:lnTo>
                  <a:cubicBezTo>
                    <a:pt x="0" y="3837"/>
                    <a:pt x="98" y="3994"/>
                    <a:pt x="314" y="4122"/>
                  </a:cubicBezTo>
                  <a:cubicBezTo>
                    <a:pt x="530" y="4245"/>
                    <a:pt x="810" y="4306"/>
                    <a:pt x="1090" y="4306"/>
                  </a:cubicBezTo>
                  <a:cubicBezTo>
                    <a:pt x="1369" y="4306"/>
                    <a:pt x="1649" y="4245"/>
                    <a:pt x="1865" y="4122"/>
                  </a:cubicBezTo>
                  <a:cubicBezTo>
                    <a:pt x="2071" y="3994"/>
                    <a:pt x="2179" y="3837"/>
                    <a:pt x="2179" y="3680"/>
                  </a:cubicBezTo>
                  <a:lnTo>
                    <a:pt x="2189" y="12"/>
                  </a:lnTo>
                  <a:lnTo>
                    <a:pt x="2189" y="12"/>
                  </a:lnTo>
                  <a:cubicBezTo>
                    <a:pt x="2188" y="168"/>
                    <a:pt x="2080" y="334"/>
                    <a:pt x="1875" y="452"/>
                  </a:cubicBezTo>
                  <a:cubicBezTo>
                    <a:pt x="1659" y="574"/>
                    <a:pt x="1379" y="636"/>
                    <a:pt x="1099" y="636"/>
                  </a:cubicBezTo>
                  <a:cubicBezTo>
                    <a:pt x="820" y="636"/>
                    <a:pt x="540" y="574"/>
                    <a:pt x="324" y="452"/>
                  </a:cubicBezTo>
                  <a:cubicBezTo>
                    <a:pt x="118" y="334"/>
                    <a:pt x="10" y="157"/>
                    <a:pt x="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58"/>
            <p:cNvSpPr/>
            <p:nvPr/>
          </p:nvSpPr>
          <p:spPr>
            <a:xfrm rot="4761902" flipH="1">
              <a:off x="1385121" y="3963485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194" y="1"/>
                  </a:moveTo>
                  <a:cubicBezTo>
                    <a:pt x="913" y="1"/>
                    <a:pt x="633" y="62"/>
                    <a:pt x="422" y="185"/>
                  </a:cubicBezTo>
                  <a:cubicBezTo>
                    <a:pt x="0" y="430"/>
                    <a:pt x="0" y="832"/>
                    <a:pt x="422" y="1078"/>
                  </a:cubicBezTo>
                  <a:cubicBezTo>
                    <a:pt x="638" y="1200"/>
                    <a:pt x="918" y="1262"/>
                    <a:pt x="1197" y="1262"/>
                  </a:cubicBezTo>
                  <a:cubicBezTo>
                    <a:pt x="1477" y="1262"/>
                    <a:pt x="1757" y="1200"/>
                    <a:pt x="1973" y="1078"/>
                  </a:cubicBezTo>
                  <a:cubicBezTo>
                    <a:pt x="2405" y="832"/>
                    <a:pt x="2405" y="430"/>
                    <a:pt x="1973" y="185"/>
                  </a:cubicBezTo>
                  <a:cubicBezTo>
                    <a:pt x="1757" y="62"/>
                    <a:pt x="1475" y="1"/>
                    <a:pt x="1194" y="1"/>
                  </a:cubicBezTo>
                  <a:close/>
                </a:path>
              </a:pathLst>
            </a:custGeom>
            <a:solidFill>
              <a:srgbClr val="C1C8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58"/>
            <p:cNvSpPr/>
            <p:nvPr/>
          </p:nvSpPr>
          <p:spPr>
            <a:xfrm rot="4761902" flipH="1">
              <a:off x="500671" y="3925674"/>
              <a:ext cx="997109" cy="777276"/>
            </a:xfrm>
            <a:custGeom>
              <a:avLst/>
              <a:gdLst/>
              <a:ahLst/>
              <a:cxnLst/>
              <a:rect l="l" t="t" r="r" b="b"/>
              <a:pathLst>
                <a:path w="3161" h="2464" extrusionOk="0">
                  <a:moveTo>
                    <a:pt x="492" y="0"/>
                  </a:moveTo>
                  <a:lnTo>
                    <a:pt x="1" y="1551"/>
                  </a:lnTo>
                  <a:cubicBezTo>
                    <a:pt x="1" y="1787"/>
                    <a:pt x="168" y="2012"/>
                    <a:pt x="472" y="2199"/>
                  </a:cubicBezTo>
                  <a:cubicBezTo>
                    <a:pt x="786" y="2375"/>
                    <a:pt x="1191" y="2464"/>
                    <a:pt x="1593" y="2464"/>
                  </a:cubicBezTo>
                  <a:cubicBezTo>
                    <a:pt x="1995" y="2464"/>
                    <a:pt x="2395" y="2375"/>
                    <a:pt x="2700" y="2199"/>
                  </a:cubicBezTo>
                  <a:cubicBezTo>
                    <a:pt x="3014" y="2032"/>
                    <a:pt x="3161" y="1796"/>
                    <a:pt x="3161" y="1561"/>
                  </a:cubicBezTo>
                  <a:lnTo>
                    <a:pt x="2690" y="20"/>
                  </a:lnTo>
                  <a:cubicBezTo>
                    <a:pt x="2690" y="177"/>
                    <a:pt x="2582" y="334"/>
                    <a:pt x="2356" y="462"/>
                  </a:cubicBezTo>
                  <a:cubicBezTo>
                    <a:pt x="2145" y="584"/>
                    <a:pt x="1868" y="646"/>
                    <a:pt x="1589" y="646"/>
                  </a:cubicBezTo>
                  <a:cubicBezTo>
                    <a:pt x="1311" y="646"/>
                    <a:pt x="1031" y="584"/>
                    <a:pt x="815" y="462"/>
                  </a:cubicBezTo>
                  <a:cubicBezTo>
                    <a:pt x="609" y="334"/>
                    <a:pt x="492" y="167"/>
                    <a:pt x="4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58"/>
            <p:cNvSpPr/>
            <p:nvPr/>
          </p:nvSpPr>
          <p:spPr>
            <a:xfrm rot="4761902" flipH="1">
              <a:off x="781472" y="3703446"/>
              <a:ext cx="257084" cy="641000"/>
            </a:xfrm>
            <a:custGeom>
              <a:avLst/>
              <a:gdLst/>
              <a:ahLst/>
              <a:cxnLst/>
              <a:rect l="l" t="t" r="r" b="b"/>
              <a:pathLst>
                <a:path w="815" h="2032" extrusionOk="0">
                  <a:moveTo>
                    <a:pt x="413" y="0"/>
                  </a:moveTo>
                  <a:cubicBezTo>
                    <a:pt x="383" y="49"/>
                    <a:pt x="314" y="98"/>
                    <a:pt x="246" y="138"/>
                  </a:cubicBezTo>
                  <a:cubicBezTo>
                    <a:pt x="167" y="187"/>
                    <a:pt x="89" y="216"/>
                    <a:pt x="0" y="246"/>
                  </a:cubicBezTo>
                  <a:lnTo>
                    <a:pt x="216" y="2032"/>
                  </a:lnTo>
                  <a:cubicBezTo>
                    <a:pt x="344" y="2002"/>
                    <a:pt x="452" y="1953"/>
                    <a:pt x="560" y="1885"/>
                  </a:cubicBezTo>
                  <a:cubicBezTo>
                    <a:pt x="668" y="1826"/>
                    <a:pt x="756" y="1767"/>
                    <a:pt x="815" y="1688"/>
                  </a:cubicBezTo>
                  <a:lnTo>
                    <a:pt x="413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58"/>
            <p:cNvSpPr/>
            <p:nvPr/>
          </p:nvSpPr>
          <p:spPr>
            <a:xfrm rot="4761902" flipH="1">
              <a:off x="997295" y="4034769"/>
              <a:ext cx="758635" cy="401256"/>
            </a:xfrm>
            <a:custGeom>
              <a:avLst/>
              <a:gdLst/>
              <a:ahLst/>
              <a:cxnLst/>
              <a:rect l="l" t="t" r="r" b="b"/>
              <a:pathLst>
                <a:path w="2405" h="1272" extrusionOk="0">
                  <a:moveTo>
                    <a:pt x="1194" y="1"/>
                  </a:moveTo>
                  <a:cubicBezTo>
                    <a:pt x="913" y="1"/>
                    <a:pt x="633" y="62"/>
                    <a:pt x="422" y="185"/>
                  </a:cubicBezTo>
                  <a:cubicBezTo>
                    <a:pt x="0" y="430"/>
                    <a:pt x="0" y="842"/>
                    <a:pt x="422" y="1088"/>
                  </a:cubicBezTo>
                  <a:cubicBezTo>
                    <a:pt x="638" y="1210"/>
                    <a:pt x="918" y="1272"/>
                    <a:pt x="1197" y="1272"/>
                  </a:cubicBezTo>
                  <a:cubicBezTo>
                    <a:pt x="1477" y="1272"/>
                    <a:pt x="1757" y="1210"/>
                    <a:pt x="1973" y="1088"/>
                  </a:cubicBezTo>
                  <a:cubicBezTo>
                    <a:pt x="2405" y="842"/>
                    <a:pt x="2405" y="430"/>
                    <a:pt x="1973" y="185"/>
                  </a:cubicBezTo>
                  <a:cubicBezTo>
                    <a:pt x="1757" y="62"/>
                    <a:pt x="1475" y="1"/>
                    <a:pt x="1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58"/>
            <p:cNvSpPr/>
            <p:nvPr/>
          </p:nvSpPr>
          <p:spPr>
            <a:xfrm rot="4761902" flipH="1">
              <a:off x="1538790" y="3464099"/>
              <a:ext cx="690500" cy="1358340"/>
            </a:xfrm>
            <a:custGeom>
              <a:avLst/>
              <a:gdLst/>
              <a:ahLst/>
              <a:cxnLst/>
              <a:rect l="l" t="t" r="r" b="b"/>
              <a:pathLst>
                <a:path w="2189" h="4306" extrusionOk="0">
                  <a:moveTo>
                    <a:pt x="2189" y="20"/>
                  </a:moveTo>
                  <a:lnTo>
                    <a:pt x="2189" y="22"/>
                  </a:lnTo>
                  <a:lnTo>
                    <a:pt x="2189" y="22"/>
                  </a:lnTo>
                  <a:cubicBezTo>
                    <a:pt x="2189" y="21"/>
                    <a:pt x="2189" y="20"/>
                    <a:pt x="2189" y="20"/>
                  </a:cubicBezTo>
                  <a:close/>
                  <a:moveTo>
                    <a:pt x="10" y="0"/>
                  </a:moveTo>
                  <a:lnTo>
                    <a:pt x="0" y="3671"/>
                  </a:lnTo>
                  <a:cubicBezTo>
                    <a:pt x="0" y="3847"/>
                    <a:pt x="98" y="4004"/>
                    <a:pt x="314" y="4122"/>
                  </a:cubicBezTo>
                  <a:cubicBezTo>
                    <a:pt x="530" y="4245"/>
                    <a:pt x="810" y="4306"/>
                    <a:pt x="1090" y="4306"/>
                  </a:cubicBezTo>
                  <a:cubicBezTo>
                    <a:pt x="1369" y="4306"/>
                    <a:pt x="1649" y="4245"/>
                    <a:pt x="1865" y="4122"/>
                  </a:cubicBezTo>
                  <a:cubicBezTo>
                    <a:pt x="2071" y="4004"/>
                    <a:pt x="2179" y="3837"/>
                    <a:pt x="2179" y="3680"/>
                  </a:cubicBezTo>
                  <a:lnTo>
                    <a:pt x="2189" y="22"/>
                  </a:lnTo>
                  <a:lnTo>
                    <a:pt x="2189" y="22"/>
                  </a:lnTo>
                  <a:cubicBezTo>
                    <a:pt x="2188" y="178"/>
                    <a:pt x="2080" y="334"/>
                    <a:pt x="1875" y="461"/>
                  </a:cubicBezTo>
                  <a:cubicBezTo>
                    <a:pt x="1659" y="584"/>
                    <a:pt x="1379" y="645"/>
                    <a:pt x="1099" y="645"/>
                  </a:cubicBezTo>
                  <a:cubicBezTo>
                    <a:pt x="820" y="645"/>
                    <a:pt x="540" y="584"/>
                    <a:pt x="324" y="461"/>
                  </a:cubicBezTo>
                  <a:cubicBezTo>
                    <a:pt x="118" y="334"/>
                    <a:pt x="10" y="157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58"/>
            <p:cNvSpPr/>
            <p:nvPr/>
          </p:nvSpPr>
          <p:spPr>
            <a:xfrm rot="4761902" flipH="1">
              <a:off x="1733187" y="3306525"/>
              <a:ext cx="136586" cy="1235313"/>
            </a:xfrm>
            <a:custGeom>
              <a:avLst/>
              <a:gdLst/>
              <a:ahLst/>
              <a:cxnLst/>
              <a:rect l="l" t="t" r="r" b="b"/>
              <a:pathLst>
                <a:path w="433" h="3916" extrusionOk="0">
                  <a:moveTo>
                    <a:pt x="433" y="0"/>
                  </a:moveTo>
                  <a:cubicBezTo>
                    <a:pt x="403" y="49"/>
                    <a:pt x="334" y="88"/>
                    <a:pt x="266" y="137"/>
                  </a:cubicBezTo>
                  <a:cubicBezTo>
                    <a:pt x="187" y="187"/>
                    <a:pt x="99" y="216"/>
                    <a:pt x="20" y="245"/>
                  </a:cubicBezTo>
                  <a:lnTo>
                    <a:pt x="1" y="3916"/>
                  </a:lnTo>
                  <a:cubicBezTo>
                    <a:pt x="89" y="3876"/>
                    <a:pt x="177" y="3837"/>
                    <a:pt x="246" y="3798"/>
                  </a:cubicBezTo>
                  <a:cubicBezTo>
                    <a:pt x="315" y="3759"/>
                    <a:pt x="374" y="3719"/>
                    <a:pt x="423" y="3670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8"/>
            <p:cNvSpPr/>
            <p:nvPr/>
          </p:nvSpPr>
          <p:spPr>
            <a:xfrm rot="4761902" flipH="1">
              <a:off x="2168525" y="3814729"/>
              <a:ext cx="758635" cy="401256"/>
            </a:xfrm>
            <a:custGeom>
              <a:avLst/>
              <a:gdLst/>
              <a:ahLst/>
              <a:cxnLst/>
              <a:rect l="l" t="t" r="r" b="b"/>
              <a:pathLst>
                <a:path w="2405" h="1272" extrusionOk="0">
                  <a:moveTo>
                    <a:pt x="1194" y="1"/>
                  </a:moveTo>
                  <a:cubicBezTo>
                    <a:pt x="913" y="1"/>
                    <a:pt x="633" y="62"/>
                    <a:pt x="422" y="185"/>
                  </a:cubicBezTo>
                  <a:cubicBezTo>
                    <a:pt x="0" y="430"/>
                    <a:pt x="0" y="842"/>
                    <a:pt x="422" y="1087"/>
                  </a:cubicBezTo>
                  <a:cubicBezTo>
                    <a:pt x="638" y="1210"/>
                    <a:pt x="918" y="1271"/>
                    <a:pt x="1197" y="1271"/>
                  </a:cubicBezTo>
                  <a:cubicBezTo>
                    <a:pt x="1477" y="1271"/>
                    <a:pt x="1757" y="1210"/>
                    <a:pt x="1973" y="1087"/>
                  </a:cubicBezTo>
                  <a:cubicBezTo>
                    <a:pt x="2405" y="842"/>
                    <a:pt x="2405" y="430"/>
                    <a:pt x="1973" y="185"/>
                  </a:cubicBezTo>
                  <a:cubicBezTo>
                    <a:pt x="1757" y="62"/>
                    <a:pt x="1475" y="1"/>
                    <a:pt x="1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58"/>
            <p:cNvSpPr/>
            <p:nvPr/>
          </p:nvSpPr>
          <p:spPr>
            <a:xfrm rot="4761902" flipH="1">
              <a:off x="2700876" y="3245619"/>
              <a:ext cx="690500" cy="1358655"/>
            </a:xfrm>
            <a:custGeom>
              <a:avLst/>
              <a:gdLst/>
              <a:ahLst/>
              <a:cxnLst/>
              <a:rect l="l" t="t" r="r" b="b"/>
              <a:pathLst>
                <a:path w="2189" h="4307" extrusionOk="0">
                  <a:moveTo>
                    <a:pt x="2189" y="10"/>
                  </a:moveTo>
                  <a:lnTo>
                    <a:pt x="2189" y="12"/>
                  </a:lnTo>
                  <a:lnTo>
                    <a:pt x="2189" y="12"/>
                  </a:lnTo>
                  <a:cubicBezTo>
                    <a:pt x="2189" y="11"/>
                    <a:pt x="2189" y="11"/>
                    <a:pt x="2189" y="10"/>
                  </a:cubicBezTo>
                  <a:close/>
                  <a:moveTo>
                    <a:pt x="10" y="0"/>
                  </a:moveTo>
                  <a:lnTo>
                    <a:pt x="0" y="3661"/>
                  </a:lnTo>
                  <a:cubicBezTo>
                    <a:pt x="0" y="3838"/>
                    <a:pt x="98" y="3995"/>
                    <a:pt x="314" y="4122"/>
                  </a:cubicBezTo>
                  <a:cubicBezTo>
                    <a:pt x="530" y="4245"/>
                    <a:pt x="810" y="4306"/>
                    <a:pt x="1090" y="4306"/>
                  </a:cubicBezTo>
                  <a:cubicBezTo>
                    <a:pt x="1369" y="4306"/>
                    <a:pt x="1649" y="4245"/>
                    <a:pt x="1865" y="4122"/>
                  </a:cubicBezTo>
                  <a:cubicBezTo>
                    <a:pt x="2071" y="3995"/>
                    <a:pt x="2179" y="3838"/>
                    <a:pt x="2179" y="3681"/>
                  </a:cubicBezTo>
                  <a:lnTo>
                    <a:pt x="2189" y="12"/>
                  </a:lnTo>
                  <a:lnTo>
                    <a:pt x="2189" y="12"/>
                  </a:lnTo>
                  <a:cubicBezTo>
                    <a:pt x="2188" y="169"/>
                    <a:pt x="2080" y="335"/>
                    <a:pt x="1875" y="452"/>
                  </a:cubicBezTo>
                  <a:cubicBezTo>
                    <a:pt x="1659" y="575"/>
                    <a:pt x="1379" y="636"/>
                    <a:pt x="1099" y="636"/>
                  </a:cubicBezTo>
                  <a:cubicBezTo>
                    <a:pt x="820" y="636"/>
                    <a:pt x="540" y="575"/>
                    <a:pt x="324" y="452"/>
                  </a:cubicBezTo>
                  <a:cubicBezTo>
                    <a:pt x="118" y="334"/>
                    <a:pt x="10" y="157"/>
                    <a:pt x="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58"/>
            <p:cNvSpPr/>
            <p:nvPr/>
          </p:nvSpPr>
          <p:spPr>
            <a:xfrm rot="4761902" flipH="1">
              <a:off x="2898372" y="3087463"/>
              <a:ext cx="136586" cy="1235629"/>
            </a:xfrm>
            <a:custGeom>
              <a:avLst/>
              <a:gdLst/>
              <a:ahLst/>
              <a:cxnLst/>
              <a:rect l="l" t="t" r="r" b="b"/>
              <a:pathLst>
                <a:path w="433" h="3917" extrusionOk="0">
                  <a:moveTo>
                    <a:pt x="433" y="0"/>
                  </a:moveTo>
                  <a:cubicBezTo>
                    <a:pt x="403" y="50"/>
                    <a:pt x="334" y="99"/>
                    <a:pt x="266" y="138"/>
                  </a:cubicBezTo>
                  <a:cubicBezTo>
                    <a:pt x="187" y="187"/>
                    <a:pt x="99" y="226"/>
                    <a:pt x="20" y="246"/>
                  </a:cubicBezTo>
                  <a:lnTo>
                    <a:pt x="1" y="3916"/>
                  </a:lnTo>
                  <a:cubicBezTo>
                    <a:pt x="89" y="3877"/>
                    <a:pt x="177" y="3838"/>
                    <a:pt x="246" y="3808"/>
                  </a:cubicBezTo>
                  <a:cubicBezTo>
                    <a:pt x="315" y="3769"/>
                    <a:pt x="374" y="3720"/>
                    <a:pt x="423" y="3671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8"/>
            <p:cNvSpPr/>
            <p:nvPr/>
          </p:nvSpPr>
          <p:spPr>
            <a:xfrm rot="4761902" flipH="1">
              <a:off x="3332316" y="3597664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194" y="1"/>
                  </a:moveTo>
                  <a:cubicBezTo>
                    <a:pt x="913" y="1"/>
                    <a:pt x="633" y="62"/>
                    <a:pt x="422" y="185"/>
                  </a:cubicBezTo>
                  <a:cubicBezTo>
                    <a:pt x="0" y="430"/>
                    <a:pt x="0" y="833"/>
                    <a:pt x="422" y="1078"/>
                  </a:cubicBezTo>
                  <a:cubicBezTo>
                    <a:pt x="638" y="1201"/>
                    <a:pt x="918" y="1262"/>
                    <a:pt x="1197" y="1262"/>
                  </a:cubicBezTo>
                  <a:cubicBezTo>
                    <a:pt x="1477" y="1262"/>
                    <a:pt x="1757" y="1201"/>
                    <a:pt x="1973" y="1078"/>
                  </a:cubicBezTo>
                  <a:cubicBezTo>
                    <a:pt x="2405" y="833"/>
                    <a:pt x="2405" y="430"/>
                    <a:pt x="1973" y="185"/>
                  </a:cubicBezTo>
                  <a:cubicBezTo>
                    <a:pt x="1757" y="62"/>
                    <a:pt x="1475" y="1"/>
                    <a:pt x="1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58"/>
            <p:cNvSpPr/>
            <p:nvPr/>
          </p:nvSpPr>
          <p:spPr>
            <a:xfrm rot="4761902" flipH="1">
              <a:off x="3866216" y="3026685"/>
              <a:ext cx="690500" cy="1358655"/>
            </a:xfrm>
            <a:custGeom>
              <a:avLst/>
              <a:gdLst/>
              <a:ahLst/>
              <a:cxnLst/>
              <a:rect l="l" t="t" r="r" b="b"/>
              <a:pathLst>
                <a:path w="2189" h="4307" extrusionOk="0">
                  <a:moveTo>
                    <a:pt x="2189" y="20"/>
                  </a:moveTo>
                  <a:lnTo>
                    <a:pt x="2189" y="23"/>
                  </a:lnTo>
                  <a:lnTo>
                    <a:pt x="2189" y="23"/>
                  </a:lnTo>
                  <a:cubicBezTo>
                    <a:pt x="2189" y="22"/>
                    <a:pt x="2189" y="21"/>
                    <a:pt x="2189" y="20"/>
                  </a:cubicBezTo>
                  <a:close/>
                  <a:moveTo>
                    <a:pt x="10" y="1"/>
                  </a:moveTo>
                  <a:lnTo>
                    <a:pt x="0" y="3671"/>
                  </a:lnTo>
                  <a:cubicBezTo>
                    <a:pt x="0" y="3848"/>
                    <a:pt x="98" y="4005"/>
                    <a:pt x="314" y="4123"/>
                  </a:cubicBezTo>
                  <a:cubicBezTo>
                    <a:pt x="530" y="4245"/>
                    <a:pt x="810" y="4307"/>
                    <a:pt x="1090" y="4307"/>
                  </a:cubicBezTo>
                  <a:cubicBezTo>
                    <a:pt x="1369" y="4307"/>
                    <a:pt x="1649" y="4245"/>
                    <a:pt x="1865" y="4123"/>
                  </a:cubicBezTo>
                  <a:cubicBezTo>
                    <a:pt x="2071" y="4005"/>
                    <a:pt x="2179" y="3848"/>
                    <a:pt x="2179" y="3681"/>
                  </a:cubicBezTo>
                  <a:lnTo>
                    <a:pt x="2189" y="23"/>
                  </a:lnTo>
                  <a:lnTo>
                    <a:pt x="2189" y="23"/>
                  </a:lnTo>
                  <a:cubicBezTo>
                    <a:pt x="2188" y="189"/>
                    <a:pt x="2080" y="345"/>
                    <a:pt x="1875" y="462"/>
                  </a:cubicBezTo>
                  <a:cubicBezTo>
                    <a:pt x="1659" y="585"/>
                    <a:pt x="1379" y="646"/>
                    <a:pt x="1099" y="646"/>
                  </a:cubicBezTo>
                  <a:cubicBezTo>
                    <a:pt x="820" y="646"/>
                    <a:pt x="540" y="585"/>
                    <a:pt x="324" y="462"/>
                  </a:cubicBezTo>
                  <a:cubicBezTo>
                    <a:pt x="118" y="334"/>
                    <a:pt x="10" y="168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58"/>
            <p:cNvSpPr/>
            <p:nvPr/>
          </p:nvSpPr>
          <p:spPr>
            <a:xfrm rot="4761902" flipH="1">
              <a:off x="4057513" y="2869694"/>
              <a:ext cx="136586" cy="1235629"/>
            </a:xfrm>
            <a:custGeom>
              <a:avLst/>
              <a:gdLst/>
              <a:ahLst/>
              <a:cxnLst/>
              <a:rect l="l" t="t" r="r" b="b"/>
              <a:pathLst>
                <a:path w="433" h="3917" extrusionOk="0">
                  <a:moveTo>
                    <a:pt x="433" y="0"/>
                  </a:moveTo>
                  <a:cubicBezTo>
                    <a:pt x="403" y="50"/>
                    <a:pt x="334" y="89"/>
                    <a:pt x="266" y="138"/>
                  </a:cubicBezTo>
                  <a:cubicBezTo>
                    <a:pt x="187" y="187"/>
                    <a:pt x="99" y="216"/>
                    <a:pt x="20" y="246"/>
                  </a:cubicBezTo>
                  <a:lnTo>
                    <a:pt x="1" y="3916"/>
                  </a:lnTo>
                  <a:cubicBezTo>
                    <a:pt x="89" y="3877"/>
                    <a:pt x="177" y="3838"/>
                    <a:pt x="246" y="3798"/>
                  </a:cubicBezTo>
                  <a:cubicBezTo>
                    <a:pt x="315" y="3769"/>
                    <a:pt x="374" y="3720"/>
                    <a:pt x="423" y="3671"/>
                  </a:cubicBezTo>
                  <a:lnTo>
                    <a:pt x="433" y="0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8"/>
            <p:cNvSpPr/>
            <p:nvPr/>
          </p:nvSpPr>
          <p:spPr>
            <a:xfrm rot="4761902" flipH="1">
              <a:off x="4493626" y="3377279"/>
              <a:ext cx="758635" cy="402518"/>
            </a:xfrm>
            <a:custGeom>
              <a:avLst/>
              <a:gdLst/>
              <a:ahLst/>
              <a:cxnLst/>
              <a:rect l="l" t="t" r="r" b="b"/>
              <a:pathLst>
                <a:path w="2405" h="1276" extrusionOk="0">
                  <a:moveTo>
                    <a:pt x="1194" y="0"/>
                  </a:moveTo>
                  <a:cubicBezTo>
                    <a:pt x="913" y="0"/>
                    <a:pt x="633" y="66"/>
                    <a:pt x="422" y="199"/>
                  </a:cubicBezTo>
                  <a:cubicBezTo>
                    <a:pt x="0" y="444"/>
                    <a:pt x="0" y="847"/>
                    <a:pt x="422" y="1092"/>
                  </a:cubicBezTo>
                  <a:cubicBezTo>
                    <a:pt x="638" y="1215"/>
                    <a:pt x="918" y="1276"/>
                    <a:pt x="1197" y="1276"/>
                  </a:cubicBezTo>
                  <a:cubicBezTo>
                    <a:pt x="1477" y="1276"/>
                    <a:pt x="1757" y="1215"/>
                    <a:pt x="1973" y="1092"/>
                  </a:cubicBezTo>
                  <a:cubicBezTo>
                    <a:pt x="2405" y="847"/>
                    <a:pt x="2405" y="444"/>
                    <a:pt x="1973" y="199"/>
                  </a:cubicBezTo>
                  <a:cubicBezTo>
                    <a:pt x="1757" y="66"/>
                    <a:pt x="1475" y="0"/>
                    <a:pt x="1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58"/>
            <p:cNvSpPr/>
            <p:nvPr/>
          </p:nvSpPr>
          <p:spPr>
            <a:xfrm rot="4761902" flipH="1">
              <a:off x="5025357" y="2808916"/>
              <a:ext cx="690500" cy="1358655"/>
            </a:xfrm>
            <a:custGeom>
              <a:avLst/>
              <a:gdLst/>
              <a:ahLst/>
              <a:cxnLst/>
              <a:rect l="l" t="t" r="r" b="b"/>
              <a:pathLst>
                <a:path w="2189" h="4307" extrusionOk="0">
                  <a:moveTo>
                    <a:pt x="2189" y="11"/>
                  </a:moveTo>
                  <a:lnTo>
                    <a:pt x="2189" y="13"/>
                  </a:lnTo>
                  <a:lnTo>
                    <a:pt x="2189" y="13"/>
                  </a:lnTo>
                  <a:cubicBezTo>
                    <a:pt x="2189" y="12"/>
                    <a:pt x="2189" y="11"/>
                    <a:pt x="2189" y="11"/>
                  </a:cubicBezTo>
                  <a:close/>
                  <a:moveTo>
                    <a:pt x="10" y="1"/>
                  </a:moveTo>
                  <a:lnTo>
                    <a:pt x="0" y="3671"/>
                  </a:lnTo>
                  <a:cubicBezTo>
                    <a:pt x="0" y="3838"/>
                    <a:pt x="98" y="4005"/>
                    <a:pt x="314" y="4123"/>
                  </a:cubicBezTo>
                  <a:cubicBezTo>
                    <a:pt x="530" y="4245"/>
                    <a:pt x="810" y="4307"/>
                    <a:pt x="1090" y="4307"/>
                  </a:cubicBezTo>
                  <a:cubicBezTo>
                    <a:pt x="1369" y="4307"/>
                    <a:pt x="1649" y="4245"/>
                    <a:pt x="1865" y="4123"/>
                  </a:cubicBezTo>
                  <a:cubicBezTo>
                    <a:pt x="2071" y="4005"/>
                    <a:pt x="2179" y="3838"/>
                    <a:pt x="2179" y="3681"/>
                  </a:cubicBezTo>
                  <a:lnTo>
                    <a:pt x="2189" y="13"/>
                  </a:lnTo>
                  <a:lnTo>
                    <a:pt x="2189" y="13"/>
                  </a:lnTo>
                  <a:cubicBezTo>
                    <a:pt x="2188" y="179"/>
                    <a:pt x="2080" y="335"/>
                    <a:pt x="1875" y="452"/>
                  </a:cubicBezTo>
                  <a:cubicBezTo>
                    <a:pt x="1659" y="575"/>
                    <a:pt x="1379" y="636"/>
                    <a:pt x="1099" y="636"/>
                  </a:cubicBezTo>
                  <a:cubicBezTo>
                    <a:pt x="820" y="636"/>
                    <a:pt x="540" y="575"/>
                    <a:pt x="324" y="452"/>
                  </a:cubicBezTo>
                  <a:cubicBezTo>
                    <a:pt x="118" y="334"/>
                    <a:pt x="10" y="158"/>
                    <a:pt x="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58"/>
            <p:cNvSpPr/>
            <p:nvPr/>
          </p:nvSpPr>
          <p:spPr>
            <a:xfrm rot="4761902" flipH="1">
              <a:off x="5221303" y="2652629"/>
              <a:ext cx="136586" cy="1232474"/>
            </a:xfrm>
            <a:custGeom>
              <a:avLst/>
              <a:gdLst/>
              <a:ahLst/>
              <a:cxnLst/>
              <a:rect l="l" t="t" r="r" b="b"/>
              <a:pathLst>
                <a:path w="433" h="3907" extrusionOk="0">
                  <a:moveTo>
                    <a:pt x="433" y="1"/>
                  </a:moveTo>
                  <a:cubicBezTo>
                    <a:pt x="403" y="50"/>
                    <a:pt x="334" y="99"/>
                    <a:pt x="266" y="128"/>
                  </a:cubicBezTo>
                  <a:cubicBezTo>
                    <a:pt x="187" y="177"/>
                    <a:pt x="99" y="217"/>
                    <a:pt x="20" y="246"/>
                  </a:cubicBezTo>
                  <a:lnTo>
                    <a:pt x="1" y="3906"/>
                  </a:lnTo>
                  <a:cubicBezTo>
                    <a:pt x="89" y="3877"/>
                    <a:pt x="177" y="3838"/>
                    <a:pt x="246" y="3799"/>
                  </a:cubicBezTo>
                  <a:cubicBezTo>
                    <a:pt x="315" y="3759"/>
                    <a:pt x="374" y="3710"/>
                    <a:pt x="423" y="3661"/>
                  </a:cubicBezTo>
                  <a:lnTo>
                    <a:pt x="433" y="1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8"/>
            <p:cNvSpPr/>
            <p:nvPr/>
          </p:nvSpPr>
          <p:spPr>
            <a:xfrm rot="4761902" flipH="1">
              <a:off x="5656487" y="3161019"/>
              <a:ext cx="758635" cy="398101"/>
            </a:xfrm>
            <a:custGeom>
              <a:avLst/>
              <a:gdLst/>
              <a:ahLst/>
              <a:cxnLst/>
              <a:rect l="l" t="t" r="r" b="b"/>
              <a:pathLst>
                <a:path w="2405" h="1262" extrusionOk="0">
                  <a:moveTo>
                    <a:pt x="1194" y="0"/>
                  </a:moveTo>
                  <a:cubicBezTo>
                    <a:pt x="913" y="0"/>
                    <a:pt x="633" y="62"/>
                    <a:pt x="422" y="184"/>
                  </a:cubicBezTo>
                  <a:cubicBezTo>
                    <a:pt x="0" y="430"/>
                    <a:pt x="0" y="832"/>
                    <a:pt x="422" y="1077"/>
                  </a:cubicBezTo>
                  <a:cubicBezTo>
                    <a:pt x="638" y="1200"/>
                    <a:pt x="918" y="1261"/>
                    <a:pt x="1197" y="1261"/>
                  </a:cubicBezTo>
                  <a:cubicBezTo>
                    <a:pt x="1477" y="1261"/>
                    <a:pt x="1757" y="1200"/>
                    <a:pt x="1973" y="1077"/>
                  </a:cubicBezTo>
                  <a:cubicBezTo>
                    <a:pt x="2405" y="832"/>
                    <a:pt x="2405" y="430"/>
                    <a:pt x="1973" y="184"/>
                  </a:cubicBezTo>
                  <a:cubicBezTo>
                    <a:pt x="1757" y="62"/>
                    <a:pt x="1475" y="0"/>
                    <a:pt x="11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58"/>
            <p:cNvSpPr/>
            <p:nvPr/>
          </p:nvSpPr>
          <p:spPr>
            <a:xfrm rot="4761902" flipH="1">
              <a:off x="5984905" y="2831754"/>
              <a:ext cx="687346" cy="949829"/>
            </a:xfrm>
            <a:custGeom>
              <a:avLst/>
              <a:gdLst/>
              <a:ahLst/>
              <a:cxnLst/>
              <a:rect l="l" t="t" r="r" b="b"/>
              <a:pathLst>
                <a:path w="2179" h="3011" extrusionOk="0">
                  <a:moveTo>
                    <a:pt x="775" y="0"/>
                  </a:moveTo>
                  <a:lnTo>
                    <a:pt x="0" y="2365"/>
                  </a:lnTo>
                  <a:cubicBezTo>
                    <a:pt x="0" y="2542"/>
                    <a:pt x="98" y="2699"/>
                    <a:pt x="314" y="2827"/>
                  </a:cubicBezTo>
                  <a:cubicBezTo>
                    <a:pt x="530" y="2949"/>
                    <a:pt x="810" y="3011"/>
                    <a:pt x="1089" y="3011"/>
                  </a:cubicBezTo>
                  <a:cubicBezTo>
                    <a:pt x="1369" y="3011"/>
                    <a:pt x="1649" y="2949"/>
                    <a:pt x="1865" y="2827"/>
                  </a:cubicBezTo>
                  <a:cubicBezTo>
                    <a:pt x="2071" y="2699"/>
                    <a:pt x="2179" y="2542"/>
                    <a:pt x="2179" y="2385"/>
                  </a:cubicBezTo>
                  <a:lnTo>
                    <a:pt x="1423" y="10"/>
                  </a:lnTo>
                  <a:cubicBezTo>
                    <a:pt x="1423" y="69"/>
                    <a:pt x="1384" y="118"/>
                    <a:pt x="1335" y="138"/>
                  </a:cubicBezTo>
                  <a:cubicBezTo>
                    <a:pt x="1266" y="177"/>
                    <a:pt x="1180" y="197"/>
                    <a:pt x="1097" y="197"/>
                  </a:cubicBezTo>
                  <a:cubicBezTo>
                    <a:pt x="1013" y="197"/>
                    <a:pt x="932" y="177"/>
                    <a:pt x="874" y="138"/>
                  </a:cubicBezTo>
                  <a:cubicBezTo>
                    <a:pt x="805" y="98"/>
                    <a:pt x="775" y="49"/>
                    <a:pt x="7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58"/>
            <p:cNvSpPr/>
            <p:nvPr/>
          </p:nvSpPr>
          <p:spPr>
            <a:xfrm rot="4761902" flipH="1">
              <a:off x="6164704" y="2691766"/>
              <a:ext cx="247937" cy="892101"/>
            </a:xfrm>
            <a:custGeom>
              <a:avLst/>
              <a:gdLst/>
              <a:ahLst/>
              <a:cxnLst/>
              <a:rect l="l" t="t" r="r" b="b"/>
              <a:pathLst>
                <a:path w="786" h="2828" extrusionOk="0">
                  <a:moveTo>
                    <a:pt x="138" y="1"/>
                  </a:moveTo>
                  <a:cubicBezTo>
                    <a:pt x="108" y="11"/>
                    <a:pt x="99" y="21"/>
                    <a:pt x="79" y="30"/>
                  </a:cubicBezTo>
                  <a:lnTo>
                    <a:pt x="0" y="70"/>
                  </a:lnTo>
                  <a:lnTo>
                    <a:pt x="373" y="2827"/>
                  </a:lnTo>
                  <a:cubicBezTo>
                    <a:pt x="452" y="2798"/>
                    <a:pt x="540" y="2759"/>
                    <a:pt x="619" y="2719"/>
                  </a:cubicBezTo>
                  <a:cubicBezTo>
                    <a:pt x="678" y="2680"/>
                    <a:pt x="737" y="2631"/>
                    <a:pt x="786" y="2582"/>
                  </a:cubicBezTo>
                  <a:lnTo>
                    <a:pt x="138" y="1"/>
                  </a:lnTo>
                  <a:close/>
                </a:path>
              </a:pathLst>
            </a:custGeom>
            <a:solidFill>
              <a:srgbClr val="979797">
                <a:alpha val="3021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8"/>
            <p:cNvSpPr/>
            <p:nvPr/>
          </p:nvSpPr>
          <p:spPr>
            <a:xfrm rot="4761915" flipH="1">
              <a:off x="6672223" y="3157942"/>
              <a:ext cx="229704" cy="121141"/>
            </a:xfrm>
            <a:custGeom>
              <a:avLst/>
              <a:gdLst/>
              <a:ahLst/>
              <a:cxnLst/>
              <a:rect l="l" t="t" r="r" b="b"/>
              <a:pathLst>
                <a:path w="727" h="384" extrusionOk="0">
                  <a:moveTo>
                    <a:pt x="367" y="1"/>
                  </a:moveTo>
                  <a:cubicBezTo>
                    <a:pt x="283" y="1"/>
                    <a:pt x="197" y="20"/>
                    <a:pt x="128" y="59"/>
                  </a:cubicBezTo>
                  <a:cubicBezTo>
                    <a:pt x="0" y="128"/>
                    <a:pt x="10" y="256"/>
                    <a:pt x="128" y="324"/>
                  </a:cubicBezTo>
                  <a:cubicBezTo>
                    <a:pt x="197" y="364"/>
                    <a:pt x="283" y="383"/>
                    <a:pt x="367" y="383"/>
                  </a:cubicBezTo>
                  <a:cubicBezTo>
                    <a:pt x="452" y="383"/>
                    <a:pt x="535" y="364"/>
                    <a:pt x="599" y="324"/>
                  </a:cubicBezTo>
                  <a:cubicBezTo>
                    <a:pt x="727" y="256"/>
                    <a:pt x="717" y="128"/>
                    <a:pt x="599" y="59"/>
                  </a:cubicBezTo>
                  <a:cubicBezTo>
                    <a:pt x="535" y="20"/>
                    <a:pt x="452" y="1"/>
                    <a:pt x="3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58"/>
            <p:cNvSpPr/>
            <p:nvPr/>
          </p:nvSpPr>
          <p:spPr>
            <a:xfrm rot="4761902" flipH="1">
              <a:off x="3232124" y="427909"/>
              <a:ext cx="93055" cy="2582297"/>
            </a:xfrm>
            <a:custGeom>
              <a:avLst/>
              <a:gdLst/>
              <a:ahLst/>
              <a:cxnLst/>
              <a:rect l="l" t="t" r="r" b="b"/>
              <a:pathLst>
                <a:path w="295" h="8186" extrusionOk="0">
                  <a:moveTo>
                    <a:pt x="0" y="1"/>
                  </a:moveTo>
                  <a:lnTo>
                    <a:pt x="30" y="8028"/>
                  </a:lnTo>
                  <a:lnTo>
                    <a:pt x="295" y="8185"/>
                  </a:lnTo>
                  <a:lnTo>
                    <a:pt x="275" y="14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58"/>
            <p:cNvSpPr/>
            <p:nvPr/>
          </p:nvSpPr>
          <p:spPr>
            <a:xfrm rot="4761902" flipH="1">
              <a:off x="2658315" y="-27052"/>
              <a:ext cx="990800" cy="2545074"/>
            </a:xfrm>
            <a:custGeom>
              <a:avLst/>
              <a:gdLst/>
              <a:ahLst/>
              <a:cxnLst/>
              <a:rect l="l" t="t" r="r" b="b"/>
              <a:pathLst>
                <a:path w="3141" h="8068" extrusionOk="0">
                  <a:moveTo>
                    <a:pt x="89" y="0"/>
                  </a:moveTo>
                  <a:lnTo>
                    <a:pt x="0" y="30"/>
                  </a:lnTo>
                  <a:lnTo>
                    <a:pt x="20" y="8067"/>
                  </a:lnTo>
                  <a:lnTo>
                    <a:pt x="3141" y="6261"/>
                  </a:lnTo>
                  <a:lnTo>
                    <a:pt x="3141" y="5319"/>
                  </a:lnTo>
                  <a:lnTo>
                    <a:pt x="1668" y="3808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8"/>
            <p:cNvSpPr/>
            <p:nvPr/>
          </p:nvSpPr>
          <p:spPr>
            <a:xfrm rot="4761907" flipH="1">
              <a:off x="1811509" y="991568"/>
              <a:ext cx="986633" cy="818894"/>
            </a:xfrm>
            <a:custGeom>
              <a:avLst/>
              <a:gdLst/>
              <a:ahLst/>
              <a:cxnLst/>
              <a:rect l="l" t="t" r="r" b="b"/>
              <a:pathLst>
                <a:path w="3122" h="2592" extrusionOk="0">
                  <a:moveTo>
                    <a:pt x="3122" y="0"/>
                  </a:moveTo>
                  <a:lnTo>
                    <a:pt x="1" y="1806"/>
                  </a:lnTo>
                  <a:lnTo>
                    <a:pt x="1" y="2591"/>
                  </a:lnTo>
                  <a:lnTo>
                    <a:pt x="3122" y="785"/>
                  </a:lnTo>
                  <a:lnTo>
                    <a:pt x="31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58"/>
            <p:cNvSpPr/>
            <p:nvPr/>
          </p:nvSpPr>
          <p:spPr>
            <a:xfrm rot="4761902" flipH="1">
              <a:off x="490978" y="1938014"/>
              <a:ext cx="1591399" cy="1318277"/>
            </a:xfrm>
            <a:custGeom>
              <a:avLst/>
              <a:gdLst/>
              <a:ahLst/>
              <a:cxnLst/>
              <a:rect l="l" t="t" r="r" b="b"/>
              <a:pathLst>
                <a:path w="5045" h="4179" extrusionOk="0">
                  <a:moveTo>
                    <a:pt x="785" y="1"/>
                  </a:moveTo>
                  <a:lnTo>
                    <a:pt x="0" y="2709"/>
                  </a:lnTo>
                  <a:cubicBezTo>
                    <a:pt x="0" y="3092"/>
                    <a:pt x="255" y="3475"/>
                    <a:pt x="746" y="3759"/>
                  </a:cubicBezTo>
                  <a:cubicBezTo>
                    <a:pt x="1237" y="4039"/>
                    <a:pt x="1882" y="4179"/>
                    <a:pt x="2527" y="4179"/>
                  </a:cubicBezTo>
                  <a:cubicBezTo>
                    <a:pt x="3173" y="4179"/>
                    <a:pt x="3818" y="4039"/>
                    <a:pt x="4309" y="3759"/>
                  </a:cubicBezTo>
                  <a:cubicBezTo>
                    <a:pt x="4799" y="3475"/>
                    <a:pt x="5045" y="3102"/>
                    <a:pt x="5045" y="2739"/>
                  </a:cubicBezTo>
                  <a:lnTo>
                    <a:pt x="4289" y="20"/>
                  </a:lnTo>
                  <a:cubicBezTo>
                    <a:pt x="4289" y="285"/>
                    <a:pt x="4122" y="531"/>
                    <a:pt x="3769" y="727"/>
                  </a:cubicBezTo>
                  <a:cubicBezTo>
                    <a:pt x="3430" y="923"/>
                    <a:pt x="2984" y="1021"/>
                    <a:pt x="2536" y="1021"/>
                  </a:cubicBezTo>
                  <a:cubicBezTo>
                    <a:pt x="2088" y="1021"/>
                    <a:pt x="1639" y="923"/>
                    <a:pt x="1296" y="727"/>
                  </a:cubicBezTo>
                  <a:cubicBezTo>
                    <a:pt x="952" y="531"/>
                    <a:pt x="785" y="256"/>
                    <a:pt x="7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58"/>
            <p:cNvSpPr/>
            <p:nvPr/>
          </p:nvSpPr>
          <p:spPr>
            <a:xfrm rot="4761902" flipH="1">
              <a:off x="896436" y="1939825"/>
              <a:ext cx="440040" cy="1038471"/>
            </a:xfrm>
            <a:custGeom>
              <a:avLst/>
              <a:gdLst/>
              <a:ahLst/>
              <a:cxnLst/>
              <a:rect l="l" t="t" r="r" b="b"/>
              <a:pathLst>
                <a:path w="1395" h="3292" extrusionOk="0">
                  <a:moveTo>
                    <a:pt x="1041" y="1"/>
                  </a:moveTo>
                  <a:cubicBezTo>
                    <a:pt x="771" y="91"/>
                    <a:pt x="460" y="139"/>
                    <a:pt x="146" y="139"/>
                  </a:cubicBezTo>
                  <a:cubicBezTo>
                    <a:pt x="117" y="139"/>
                    <a:pt x="88" y="139"/>
                    <a:pt x="59" y="138"/>
                  </a:cubicBezTo>
                  <a:lnTo>
                    <a:pt x="1" y="3288"/>
                  </a:lnTo>
                  <a:cubicBezTo>
                    <a:pt x="55" y="3291"/>
                    <a:pt x="110" y="3292"/>
                    <a:pt x="164" y="3292"/>
                  </a:cubicBezTo>
                  <a:cubicBezTo>
                    <a:pt x="592" y="3292"/>
                    <a:pt x="1020" y="3225"/>
                    <a:pt x="1394" y="3112"/>
                  </a:cubicBezTo>
                  <a:lnTo>
                    <a:pt x="1041" y="1"/>
                  </a:lnTo>
                  <a:close/>
                </a:path>
              </a:pathLst>
            </a:custGeom>
            <a:solidFill>
              <a:srgbClr val="FFFFFF">
                <a:alpha val="34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8"/>
            <p:cNvSpPr/>
            <p:nvPr/>
          </p:nvSpPr>
          <p:spPr>
            <a:xfrm rot="4761902" flipH="1">
              <a:off x="1322636" y="2148435"/>
              <a:ext cx="1207508" cy="638161"/>
            </a:xfrm>
            <a:custGeom>
              <a:avLst/>
              <a:gdLst/>
              <a:ahLst/>
              <a:cxnLst/>
              <a:rect l="l" t="t" r="r" b="b"/>
              <a:pathLst>
                <a:path w="3828" h="2023" extrusionOk="0">
                  <a:moveTo>
                    <a:pt x="1902" y="1"/>
                  </a:moveTo>
                  <a:cubicBezTo>
                    <a:pt x="1455" y="1"/>
                    <a:pt x="1011" y="99"/>
                    <a:pt x="677" y="295"/>
                  </a:cubicBezTo>
                  <a:cubicBezTo>
                    <a:pt x="0" y="697"/>
                    <a:pt x="10" y="1335"/>
                    <a:pt x="687" y="1728"/>
                  </a:cubicBezTo>
                  <a:cubicBezTo>
                    <a:pt x="1026" y="1924"/>
                    <a:pt x="1472" y="2022"/>
                    <a:pt x="1919" y="2022"/>
                  </a:cubicBezTo>
                  <a:cubicBezTo>
                    <a:pt x="2365" y="2022"/>
                    <a:pt x="2812" y="1924"/>
                    <a:pt x="3150" y="1728"/>
                  </a:cubicBezTo>
                  <a:cubicBezTo>
                    <a:pt x="3828" y="1325"/>
                    <a:pt x="3828" y="688"/>
                    <a:pt x="3141" y="295"/>
                  </a:cubicBezTo>
                  <a:cubicBezTo>
                    <a:pt x="2797" y="99"/>
                    <a:pt x="2348" y="1"/>
                    <a:pt x="1902" y="1"/>
                  </a:cubicBezTo>
                  <a:close/>
                </a:path>
              </a:pathLst>
            </a:custGeom>
            <a:solidFill>
              <a:srgbClr val="A4A9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58"/>
            <p:cNvSpPr/>
            <p:nvPr/>
          </p:nvSpPr>
          <p:spPr>
            <a:xfrm rot="4761902" flipH="1">
              <a:off x="2090584" y="842600"/>
              <a:ext cx="1362389" cy="3171878"/>
            </a:xfrm>
            <a:custGeom>
              <a:avLst/>
              <a:gdLst/>
              <a:ahLst/>
              <a:cxnLst/>
              <a:rect l="l" t="t" r="r" b="b"/>
              <a:pathLst>
                <a:path w="4319" h="10055" extrusionOk="0">
                  <a:moveTo>
                    <a:pt x="4319" y="10"/>
                  </a:moveTo>
                  <a:lnTo>
                    <a:pt x="4319" y="13"/>
                  </a:lnTo>
                  <a:lnTo>
                    <a:pt x="4319" y="13"/>
                  </a:lnTo>
                  <a:cubicBezTo>
                    <a:pt x="4319" y="12"/>
                    <a:pt x="4319" y="11"/>
                    <a:pt x="4319" y="10"/>
                  </a:cubicBezTo>
                  <a:close/>
                  <a:moveTo>
                    <a:pt x="30" y="0"/>
                  </a:moveTo>
                  <a:lnTo>
                    <a:pt x="1" y="8803"/>
                  </a:lnTo>
                  <a:cubicBezTo>
                    <a:pt x="1" y="9127"/>
                    <a:pt x="227" y="9441"/>
                    <a:pt x="639" y="9686"/>
                  </a:cubicBezTo>
                  <a:cubicBezTo>
                    <a:pt x="1056" y="9932"/>
                    <a:pt x="1605" y="10054"/>
                    <a:pt x="2155" y="10054"/>
                  </a:cubicBezTo>
                  <a:cubicBezTo>
                    <a:pt x="2705" y="10054"/>
                    <a:pt x="3254" y="9932"/>
                    <a:pt x="3671" y="9686"/>
                  </a:cubicBezTo>
                  <a:cubicBezTo>
                    <a:pt x="4083" y="9441"/>
                    <a:pt x="4299" y="9137"/>
                    <a:pt x="4299" y="8823"/>
                  </a:cubicBezTo>
                  <a:lnTo>
                    <a:pt x="4319" y="13"/>
                  </a:lnTo>
                  <a:lnTo>
                    <a:pt x="4319" y="13"/>
                  </a:lnTo>
                  <a:cubicBezTo>
                    <a:pt x="4318" y="326"/>
                    <a:pt x="4111" y="649"/>
                    <a:pt x="3701" y="884"/>
                  </a:cubicBezTo>
                  <a:cubicBezTo>
                    <a:pt x="3284" y="1129"/>
                    <a:pt x="2734" y="1252"/>
                    <a:pt x="2184" y="1252"/>
                  </a:cubicBezTo>
                  <a:cubicBezTo>
                    <a:pt x="1635" y="1252"/>
                    <a:pt x="1085" y="1129"/>
                    <a:pt x="668" y="884"/>
                  </a:cubicBezTo>
                  <a:cubicBezTo>
                    <a:pt x="236" y="638"/>
                    <a:pt x="30" y="314"/>
                    <a:pt x="30" y="0"/>
                  </a:cubicBez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58"/>
            <p:cNvSpPr/>
            <p:nvPr/>
          </p:nvSpPr>
          <p:spPr>
            <a:xfrm rot="4761902" flipH="1">
              <a:off x="2090584" y="842600"/>
              <a:ext cx="1362389" cy="3171878"/>
            </a:xfrm>
            <a:custGeom>
              <a:avLst/>
              <a:gdLst/>
              <a:ahLst/>
              <a:cxnLst/>
              <a:rect l="l" t="t" r="r" b="b"/>
              <a:pathLst>
                <a:path w="4319" h="10055" extrusionOk="0">
                  <a:moveTo>
                    <a:pt x="4319" y="10"/>
                  </a:moveTo>
                  <a:lnTo>
                    <a:pt x="4319" y="13"/>
                  </a:lnTo>
                  <a:lnTo>
                    <a:pt x="4319" y="13"/>
                  </a:lnTo>
                  <a:cubicBezTo>
                    <a:pt x="4319" y="12"/>
                    <a:pt x="4319" y="11"/>
                    <a:pt x="4319" y="10"/>
                  </a:cubicBezTo>
                  <a:close/>
                  <a:moveTo>
                    <a:pt x="30" y="0"/>
                  </a:moveTo>
                  <a:lnTo>
                    <a:pt x="1" y="8803"/>
                  </a:lnTo>
                  <a:cubicBezTo>
                    <a:pt x="1" y="9127"/>
                    <a:pt x="227" y="9441"/>
                    <a:pt x="639" y="9686"/>
                  </a:cubicBezTo>
                  <a:cubicBezTo>
                    <a:pt x="1056" y="9932"/>
                    <a:pt x="1605" y="10054"/>
                    <a:pt x="2155" y="10054"/>
                  </a:cubicBezTo>
                  <a:cubicBezTo>
                    <a:pt x="2705" y="10054"/>
                    <a:pt x="3254" y="9932"/>
                    <a:pt x="3671" y="9686"/>
                  </a:cubicBezTo>
                  <a:cubicBezTo>
                    <a:pt x="4083" y="9441"/>
                    <a:pt x="4299" y="9137"/>
                    <a:pt x="4299" y="8823"/>
                  </a:cubicBezTo>
                  <a:lnTo>
                    <a:pt x="4319" y="13"/>
                  </a:lnTo>
                  <a:lnTo>
                    <a:pt x="4319" y="13"/>
                  </a:lnTo>
                  <a:cubicBezTo>
                    <a:pt x="4318" y="326"/>
                    <a:pt x="4111" y="649"/>
                    <a:pt x="3701" y="884"/>
                  </a:cubicBezTo>
                  <a:cubicBezTo>
                    <a:pt x="3284" y="1129"/>
                    <a:pt x="2734" y="1252"/>
                    <a:pt x="2184" y="1252"/>
                  </a:cubicBezTo>
                  <a:cubicBezTo>
                    <a:pt x="1635" y="1252"/>
                    <a:pt x="1085" y="1129"/>
                    <a:pt x="668" y="884"/>
                  </a:cubicBezTo>
                  <a:cubicBezTo>
                    <a:pt x="236" y="638"/>
                    <a:pt x="30" y="314"/>
                    <a:pt x="30" y="0"/>
                  </a:cubicBez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8"/>
            <p:cNvSpPr/>
            <p:nvPr/>
          </p:nvSpPr>
          <p:spPr>
            <a:xfrm rot="4761902" flipH="1">
              <a:off x="2701819" y="302440"/>
              <a:ext cx="96209" cy="2972197"/>
            </a:xfrm>
            <a:custGeom>
              <a:avLst/>
              <a:gdLst/>
              <a:ahLst/>
              <a:cxnLst/>
              <a:rect l="l" t="t" r="r" b="b"/>
              <a:pathLst>
                <a:path w="305" h="9422" extrusionOk="0">
                  <a:moveTo>
                    <a:pt x="305" y="0"/>
                  </a:moveTo>
                  <a:lnTo>
                    <a:pt x="305" y="3"/>
                  </a:lnTo>
                  <a:lnTo>
                    <a:pt x="305" y="3"/>
                  </a:lnTo>
                  <a:cubicBezTo>
                    <a:pt x="305" y="2"/>
                    <a:pt x="305" y="1"/>
                    <a:pt x="305" y="0"/>
                  </a:cubicBezTo>
                  <a:close/>
                  <a:moveTo>
                    <a:pt x="305" y="3"/>
                  </a:moveTo>
                  <a:lnTo>
                    <a:pt x="305" y="3"/>
                  </a:lnTo>
                  <a:cubicBezTo>
                    <a:pt x="304" y="208"/>
                    <a:pt x="206" y="433"/>
                    <a:pt x="30" y="618"/>
                  </a:cubicBezTo>
                  <a:lnTo>
                    <a:pt x="1" y="9421"/>
                  </a:lnTo>
                  <a:cubicBezTo>
                    <a:pt x="187" y="9225"/>
                    <a:pt x="285" y="9019"/>
                    <a:pt x="285" y="8813"/>
                  </a:cubicBezTo>
                  <a:lnTo>
                    <a:pt x="305" y="3"/>
                  </a:ln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8"/>
            <p:cNvSpPr/>
            <p:nvPr/>
          </p:nvSpPr>
          <p:spPr>
            <a:xfrm rot="4761902" flipH="1">
              <a:off x="2480812" y="524428"/>
              <a:ext cx="263393" cy="2925825"/>
            </a:xfrm>
            <a:custGeom>
              <a:avLst/>
              <a:gdLst/>
              <a:ahLst/>
              <a:cxnLst/>
              <a:rect l="l" t="t" r="r" b="b"/>
              <a:pathLst>
                <a:path w="835" h="9275" extrusionOk="0">
                  <a:moveTo>
                    <a:pt x="834" y="0"/>
                  </a:moveTo>
                  <a:lnTo>
                    <a:pt x="834" y="0"/>
                  </a:lnTo>
                  <a:cubicBezTo>
                    <a:pt x="736" y="99"/>
                    <a:pt x="618" y="177"/>
                    <a:pt x="491" y="256"/>
                  </a:cubicBezTo>
                  <a:cubicBezTo>
                    <a:pt x="353" y="344"/>
                    <a:pt x="196" y="413"/>
                    <a:pt x="20" y="462"/>
                  </a:cubicBezTo>
                  <a:lnTo>
                    <a:pt x="0" y="9274"/>
                  </a:lnTo>
                  <a:cubicBezTo>
                    <a:pt x="157" y="9206"/>
                    <a:pt x="314" y="9147"/>
                    <a:pt x="461" y="9058"/>
                  </a:cubicBezTo>
                  <a:cubicBezTo>
                    <a:pt x="599" y="8990"/>
                    <a:pt x="716" y="8901"/>
                    <a:pt x="805" y="8803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58"/>
            <p:cNvSpPr/>
            <p:nvPr/>
          </p:nvSpPr>
          <p:spPr>
            <a:xfrm rot="4761902" flipH="1">
              <a:off x="2472801" y="1017096"/>
              <a:ext cx="198412" cy="2790811"/>
            </a:xfrm>
            <a:custGeom>
              <a:avLst/>
              <a:gdLst/>
              <a:ahLst/>
              <a:cxnLst/>
              <a:rect l="l" t="t" r="r" b="b"/>
              <a:pathLst>
                <a:path w="629" h="8847" extrusionOk="0">
                  <a:moveTo>
                    <a:pt x="629" y="0"/>
                  </a:moveTo>
                  <a:cubicBezTo>
                    <a:pt x="442" y="20"/>
                    <a:pt x="236" y="30"/>
                    <a:pt x="30" y="30"/>
                  </a:cubicBezTo>
                  <a:lnTo>
                    <a:pt x="1" y="8842"/>
                  </a:lnTo>
                  <a:cubicBezTo>
                    <a:pt x="55" y="8845"/>
                    <a:pt x="108" y="8846"/>
                    <a:pt x="161" y="8846"/>
                  </a:cubicBezTo>
                  <a:cubicBezTo>
                    <a:pt x="320" y="8846"/>
                    <a:pt x="474" y="8835"/>
                    <a:pt x="629" y="8813"/>
                  </a:cubicBezTo>
                  <a:lnTo>
                    <a:pt x="629" y="0"/>
                  </a:ln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58"/>
            <p:cNvSpPr/>
            <p:nvPr/>
          </p:nvSpPr>
          <p:spPr>
            <a:xfrm rot="4761902" flipH="1">
              <a:off x="2472864" y="809807"/>
              <a:ext cx="182956" cy="2814470"/>
            </a:xfrm>
            <a:custGeom>
              <a:avLst/>
              <a:gdLst/>
              <a:ahLst/>
              <a:cxnLst/>
              <a:rect l="l" t="t" r="r" b="b"/>
              <a:pathLst>
                <a:path w="580" h="8922" extrusionOk="0">
                  <a:moveTo>
                    <a:pt x="580" y="1"/>
                  </a:moveTo>
                  <a:cubicBezTo>
                    <a:pt x="393" y="60"/>
                    <a:pt x="197" y="99"/>
                    <a:pt x="1" y="128"/>
                  </a:cubicBezTo>
                  <a:lnTo>
                    <a:pt x="1" y="8921"/>
                  </a:lnTo>
                  <a:cubicBezTo>
                    <a:pt x="197" y="8892"/>
                    <a:pt x="383" y="8862"/>
                    <a:pt x="560" y="8794"/>
                  </a:cubicBezTo>
                  <a:lnTo>
                    <a:pt x="580" y="1"/>
                  </a:ln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8"/>
            <p:cNvSpPr/>
            <p:nvPr/>
          </p:nvSpPr>
          <p:spPr>
            <a:xfrm rot="4761902" flipH="1">
              <a:off x="2477810" y="1239661"/>
              <a:ext cx="344146" cy="2848539"/>
            </a:xfrm>
            <a:custGeom>
              <a:avLst/>
              <a:gdLst/>
              <a:ahLst/>
              <a:cxnLst/>
              <a:rect l="l" t="t" r="r" b="b"/>
              <a:pathLst>
                <a:path w="1091" h="9030" extrusionOk="0">
                  <a:moveTo>
                    <a:pt x="21" y="1"/>
                  </a:moveTo>
                  <a:lnTo>
                    <a:pt x="1" y="8804"/>
                  </a:lnTo>
                  <a:cubicBezTo>
                    <a:pt x="315" y="8941"/>
                    <a:pt x="688" y="9010"/>
                    <a:pt x="1061" y="9029"/>
                  </a:cubicBezTo>
                  <a:lnTo>
                    <a:pt x="1090" y="217"/>
                  </a:lnTo>
                  <a:cubicBezTo>
                    <a:pt x="707" y="197"/>
                    <a:pt x="335" y="138"/>
                    <a:pt x="21" y="1"/>
                  </a:cubicBez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8"/>
            <p:cNvSpPr/>
            <p:nvPr/>
          </p:nvSpPr>
          <p:spPr>
            <a:xfrm rot="4761902" flipH="1">
              <a:off x="2749968" y="1389689"/>
              <a:ext cx="306924" cy="3102163"/>
            </a:xfrm>
            <a:custGeom>
              <a:avLst/>
              <a:gdLst/>
              <a:ahLst/>
              <a:cxnLst/>
              <a:rect l="l" t="t" r="r" b="b"/>
              <a:pathLst>
                <a:path w="973" h="9834" extrusionOk="0">
                  <a:moveTo>
                    <a:pt x="30" y="0"/>
                  </a:moveTo>
                  <a:lnTo>
                    <a:pt x="1" y="8803"/>
                  </a:lnTo>
                  <a:cubicBezTo>
                    <a:pt x="1" y="9127"/>
                    <a:pt x="227" y="9441"/>
                    <a:pt x="639" y="9686"/>
                  </a:cubicBezTo>
                  <a:cubicBezTo>
                    <a:pt x="737" y="9745"/>
                    <a:pt x="835" y="9804"/>
                    <a:pt x="953" y="9834"/>
                  </a:cubicBezTo>
                  <a:lnTo>
                    <a:pt x="973" y="1031"/>
                  </a:lnTo>
                  <a:cubicBezTo>
                    <a:pt x="865" y="992"/>
                    <a:pt x="766" y="943"/>
                    <a:pt x="668" y="884"/>
                  </a:cubicBezTo>
                  <a:cubicBezTo>
                    <a:pt x="236" y="638"/>
                    <a:pt x="30" y="314"/>
                    <a:pt x="30" y="0"/>
                  </a:cubicBezTo>
                  <a:close/>
                </a:path>
              </a:pathLst>
            </a:custGeom>
            <a:solidFill>
              <a:srgbClr val="242A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58"/>
            <p:cNvSpPr/>
            <p:nvPr/>
          </p:nvSpPr>
          <p:spPr>
            <a:xfrm rot="4761908" flipH="1">
              <a:off x="3586107" y="1734765"/>
              <a:ext cx="1493111" cy="795447"/>
            </a:xfrm>
            <a:custGeom>
              <a:avLst/>
              <a:gdLst/>
              <a:ahLst/>
              <a:cxnLst/>
              <a:rect l="l" t="t" r="r" b="b"/>
              <a:pathLst>
                <a:path w="4721" h="2486" extrusionOk="0">
                  <a:moveTo>
                    <a:pt x="2355" y="0"/>
                  </a:moveTo>
                  <a:cubicBezTo>
                    <a:pt x="1806" y="0"/>
                    <a:pt x="1257" y="121"/>
                    <a:pt x="835" y="361"/>
                  </a:cubicBezTo>
                  <a:cubicBezTo>
                    <a:pt x="1" y="842"/>
                    <a:pt x="20" y="1627"/>
                    <a:pt x="854" y="2118"/>
                  </a:cubicBezTo>
                  <a:cubicBezTo>
                    <a:pt x="1271" y="2363"/>
                    <a:pt x="1818" y="2486"/>
                    <a:pt x="2366" y="2486"/>
                  </a:cubicBezTo>
                  <a:cubicBezTo>
                    <a:pt x="2913" y="2486"/>
                    <a:pt x="3460" y="2363"/>
                    <a:pt x="3877" y="2118"/>
                  </a:cubicBezTo>
                  <a:cubicBezTo>
                    <a:pt x="4721" y="1637"/>
                    <a:pt x="4701" y="852"/>
                    <a:pt x="3867" y="361"/>
                  </a:cubicBezTo>
                  <a:cubicBezTo>
                    <a:pt x="3450" y="121"/>
                    <a:pt x="2903" y="0"/>
                    <a:pt x="23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58"/>
            <p:cNvSpPr/>
            <p:nvPr/>
          </p:nvSpPr>
          <p:spPr>
            <a:xfrm rot="4761891" flipH="1">
              <a:off x="2097879" y="833837"/>
              <a:ext cx="1365993" cy="3189735"/>
            </a:xfrm>
            <a:custGeom>
              <a:avLst/>
              <a:gdLst/>
              <a:ahLst/>
              <a:cxnLst/>
              <a:rect l="l" t="t" r="r" b="b"/>
              <a:pathLst>
                <a:path w="4319" h="10055" extrusionOk="0">
                  <a:moveTo>
                    <a:pt x="4319" y="10"/>
                  </a:moveTo>
                  <a:lnTo>
                    <a:pt x="4319" y="13"/>
                  </a:lnTo>
                  <a:lnTo>
                    <a:pt x="4319" y="13"/>
                  </a:lnTo>
                  <a:cubicBezTo>
                    <a:pt x="4319" y="12"/>
                    <a:pt x="4319" y="11"/>
                    <a:pt x="4319" y="10"/>
                  </a:cubicBezTo>
                  <a:close/>
                  <a:moveTo>
                    <a:pt x="30" y="0"/>
                  </a:moveTo>
                  <a:lnTo>
                    <a:pt x="1" y="8803"/>
                  </a:lnTo>
                  <a:cubicBezTo>
                    <a:pt x="1" y="9127"/>
                    <a:pt x="227" y="9441"/>
                    <a:pt x="639" y="9686"/>
                  </a:cubicBezTo>
                  <a:cubicBezTo>
                    <a:pt x="1056" y="9932"/>
                    <a:pt x="1605" y="10054"/>
                    <a:pt x="2155" y="10054"/>
                  </a:cubicBezTo>
                  <a:cubicBezTo>
                    <a:pt x="2705" y="10054"/>
                    <a:pt x="3254" y="9932"/>
                    <a:pt x="3671" y="9686"/>
                  </a:cubicBezTo>
                  <a:cubicBezTo>
                    <a:pt x="4083" y="9441"/>
                    <a:pt x="4299" y="9137"/>
                    <a:pt x="4299" y="8823"/>
                  </a:cubicBezTo>
                  <a:lnTo>
                    <a:pt x="4319" y="13"/>
                  </a:lnTo>
                  <a:lnTo>
                    <a:pt x="4319" y="13"/>
                  </a:lnTo>
                  <a:cubicBezTo>
                    <a:pt x="4318" y="326"/>
                    <a:pt x="4111" y="649"/>
                    <a:pt x="3701" y="884"/>
                  </a:cubicBezTo>
                  <a:cubicBezTo>
                    <a:pt x="3284" y="1129"/>
                    <a:pt x="2734" y="1252"/>
                    <a:pt x="2184" y="1252"/>
                  </a:cubicBezTo>
                  <a:cubicBezTo>
                    <a:pt x="1635" y="1252"/>
                    <a:pt x="1085" y="1129"/>
                    <a:pt x="668" y="884"/>
                  </a:cubicBezTo>
                  <a:cubicBezTo>
                    <a:pt x="236" y="638"/>
                    <a:pt x="30" y="314"/>
                    <a:pt x="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8"/>
            <p:cNvSpPr/>
            <p:nvPr/>
          </p:nvSpPr>
          <p:spPr>
            <a:xfrm rot="4761889" flipH="1">
              <a:off x="2084205" y="839281"/>
              <a:ext cx="1367685" cy="3184026"/>
            </a:xfrm>
            <a:custGeom>
              <a:avLst/>
              <a:gdLst/>
              <a:ahLst/>
              <a:cxnLst/>
              <a:rect l="l" t="t" r="r" b="b"/>
              <a:pathLst>
                <a:path w="4319" h="10055" extrusionOk="0">
                  <a:moveTo>
                    <a:pt x="4319" y="10"/>
                  </a:moveTo>
                  <a:lnTo>
                    <a:pt x="4319" y="13"/>
                  </a:lnTo>
                  <a:lnTo>
                    <a:pt x="4319" y="13"/>
                  </a:lnTo>
                  <a:cubicBezTo>
                    <a:pt x="4319" y="12"/>
                    <a:pt x="4319" y="11"/>
                    <a:pt x="4319" y="10"/>
                  </a:cubicBezTo>
                  <a:close/>
                  <a:moveTo>
                    <a:pt x="30" y="0"/>
                  </a:moveTo>
                  <a:lnTo>
                    <a:pt x="1" y="8803"/>
                  </a:lnTo>
                  <a:cubicBezTo>
                    <a:pt x="1" y="9127"/>
                    <a:pt x="227" y="9441"/>
                    <a:pt x="639" y="9686"/>
                  </a:cubicBezTo>
                  <a:cubicBezTo>
                    <a:pt x="1056" y="9932"/>
                    <a:pt x="1605" y="10054"/>
                    <a:pt x="2155" y="10054"/>
                  </a:cubicBezTo>
                  <a:cubicBezTo>
                    <a:pt x="2705" y="10054"/>
                    <a:pt x="3254" y="9932"/>
                    <a:pt x="3671" y="9686"/>
                  </a:cubicBezTo>
                  <a:cubicBezTo>
                    <a:pt x="4083" y="9441"/>
                    <a:pt x="4299" y="9137"/>
                    <a:pt x="4299" y="8813"/>
                  </a:cubicBezTo>
                  <a:lnTo>
                    <a:pt x="4319" y="13"/>
                  </a:lnTo>
                  <a:lnTo>
                    <a:pt x="4319" y="13"/>
                  </a:lnTo>
                  <a:cubicBezTo>
                    <a:pt x="4317" y="336"/>
                    <a:pt x="4111" y="639"/>
                    <a:pt x="3701" y="883"/>
                  </a:cubicBezTo>
                  <a:cubicBezTo>
                    <a:pt x="3284" y="1129"/>
                    <a:pt x="2734" y="1251"/>
                    <a:pt x="2184" y="1251"/>
                  </a:cubicBezTo>
                  <a:cubicBezTo>
                    <a:pt x="1635" y="1251"/>
                    <a:pt x="1085" y="1129"/>
                    <a:pt x="668" y="883"/>
                  </a:cubicBezTo>
                  <a:cubicBezTo>
                    <a:pt x="236" y="638"/>
                    <a:pt x="30" y="314"/>
                    <a:pt x="30" y="0"/>
                  </a:cubicBez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8"/>
            <p:cNvSpPr/>
            <p:nvPr/>
          </p:nvSpPr>
          <p:spPr>
            <a:xfrm rot="4761902" flipH="1">
              <a:off x="2747391" y="293879"/>
              <a:ext cx="96209" cy="2972197"/>
            </a:xfrm>
            <a:custGeom>
              <a:avLst/>
              <a:gdLst/>
              <a:ahLst/>
              <a:cxnLst/>
              <a:rect l="l" t="t" r="r" b="b"/>
              <a:pathLst>
                <a:path w="305" h="9422" extrusionOk="0">
                  <a:moveTo>
                    <a:pt x="305" y="0"/>
                  </a:moveTo>
                  <a:lnTo>
                    <a:pt x="305" y="3"/>
                  </a:lnTo>
                  <a:lnTo>
                    <a:pt x="305" y="3"/>
                  </a:lnTo>
                  <a:cubicBezTo>
                    <a:pt x="305" y="2"/>
                    <a:pt x="305" y="1"/>
                    <a:pt x="305" y="0"/>
                  </a:cubicBezTo>
                  <a:close/>
                  <a:moveTo>
                    <a:pt x="305" y="3"/>
                  </a:moveTo>
                  <a:lnTo>
                    <a:pt x="305" y="3"/>
                  </a:lnTo>
                  <a:cubicBezTo>
                    <a:pt x="304" y="208"/>
                    <a:pt x="206" y="433"/>
                    <a:pt x="30" y="618"/>
                  </a:cubicBezTo>
                  <a:lnTo>
                    <a:pt x="1" y="9421"/>
                  </a:lnTo>
                  <a:cubicBezTo>
                    <a:pt x="187" y="9225"/>
                    <a:pt x="285" y="9019"/>
                    <a:pt x="285" y="8803"/>
                  </a:cubicBezTo>
                  <a:lnTo>
                    <a:pt x="305" y="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58"/>
            <p:cNvSpPr/>
            <p:nvPr/>
          </p:nvSpPr>
          <p:spPr>
            <a:xfrm rot="4761902" flipH="1">
              <a:off x="2529295" y="518275"/>
              <a:ext cx="263393" cy="2919904"/>
            </a:xfrm>
            <a:custGeom>
              <a:avLst/>
              <a:gdLst/>
              <a:ahLst/>
              <a:cxnLst/>
              <a:rect l="l" t="t" r="r" b="b"/>
              <a:pathLst>
                <a:path w="835" h="9275" extrusionOk="0">
                  <a:moveTo>
                    <a:pt x="834" y="0"/>
                  </a:moveTo>
                  <a:cubicBezTo>
                    <a:pt x="736" y="89"/>
                    <a:pt x="618" y="177"/>
                    <a:pt x="491" y="255"/>
                  </a:cubicBezTo>
                  <a:cubicBezTo>
                    <a:pt x="353" y="344"/>
                    <a:pt x="196" y="412"/>
                    <a:pt x="20" y="462"/>
                  </a:cubicBezTo>
                  <a:lnTo>
                    <a:pt x="0" y="9274"/>
                  </a:lnTo>
                  <a:cubicBezTo>
                    <a:pt x="157" y="9205"/>
                    <a:pt x="314" y="9147"/>
                    <a:pt x="461" y="9058"/>
                  </a:cubicBezTo>
                  <a:cubicBezTo>
                    <a:pt x="599" y="8990"/>
                    <a:pt x="716" y="8901"/>
                    <a:pt x="805" y="8803"/>
                  </a:cubicBezTo>
                  <a:lnTo>
                    <a:pt x="8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58"/>
            <p:cNvSpPr/>
            <p:nvPr/>
          </p:nvSpPr>
          <p:spPr>
            <a:xfrm rot="4761902" flipH="1">
              <a:off x="2518436" y="801246"/>
              <a:ext cx="182956" cy="2814470"/>
            </a:xfrm>
            <a:custGeom>
              <a:avLst/>
              <a:gdLst/>
              <a:ahLst/>
              <a:cxnLst/>
              <a:rect l="l" t="t" r="r" b="b"/>
              <a:pathLst>
                <a:path w="580" h="8922" extrusionOk="0">
                  <a:moveTo>
                    <a:pt x="580" y="1"/>
                  </a:moveTo>
                  <a:cubicBezTo>
                    <a:pt x="393" y="59"/>
                    <a:pt x="197" y="99"/>
                    <a:pt x="1" y="118"/>
                  </a:cubicBezTo>
                  <a:lnTo>
                    <a:pt x="1" y="8921"/>
                  </a:lnTo>
                  <a:cubicBezTo>
                    <a:pt x="197" y="8892"/>
                    <a:pt x="383" y="8862"/>
                    <a:pt x="560" y="8794"/>
                  </a:cubicBezTo>
                  <a:lnTo>
                    <a:pt x="5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8"/>
            <p:cNvSpPr/>
            <p:nvPr/>
          </p:nvSpPr>
          <p:spPr>
            <a:xfrm rot="4761902" flipH="1">
              <a:off x="4049362" y="1294234"/>
              <a:ext cx="1349771" cy="1538779"/>
            </a:xfrm>
            <a:custGeom>
              <a:avLst/>
              <a:gdLst/>
              <a:ahLst/>
              <a:cxnLst/>
              <a:rect l="l" t="t" r="r" b="b"/>
              <a:pathLst>
                <a:path w="4279" h="4878" extrusionOk="0">
                  <a:moveTo>
                    <a:pt x="4279" y="3729"/>
                  </a:moveTo>
                  <a:cubicBezTo>
                    <a:pt x="4083" y="4357"/>
                    <a:pt x="3199" y="4878"/>
                    <a:pt x="2140" y="4878"/>
                  </a:cubicBezTo>
                  <a:cubicBezTo>
                    <a:pt x="1070" y="4878"/>
                    <a:pt x="196" y="4377"/>
                    <a:pt x="0" y="3749"/>
                  </a:cubicBezTo>
                  <a:cubicBezTo>
                    <a:pt x="20" y="2542"/>
                    <a:pt x="334" y="1541"/>
                    <a:pt x="785" y="883"/>
                  </a:cubicBezTo>
                  <a:cubicBezTo>
                    <a:pt x="1168" y="314"/>
                    <a:pt x="1649" y="10"/>
                    <a:pt x="2140" y="0"/>
                  </a:cubicBezTo>
                  <a:cubicBezTo>
                    <a:pt x="2571" y="0"/>
                    <a:pt x="3023" y="246"/>
                    <a:pt x="3386" y="707"/>
                  </a:cubicBezTo>
                  <a:cubicBezTo>
                    <a:pt x="3886" y="1355"/>
                    <a:pt x="4259" y="2405"/>
                    <a:pt x="4279" y="372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8"/>
            <p:cNvSpPr/>
            <p:nvPr/>
          </p:nvSpPr>
          <p:spPr>
            <a:xfrm rot="4761902" flipH="1">
              <a:off x="4879280" y="1766662"/>
              <a:ext cx="820777" cy="405672"/>
            </a:xfrm>
            <a:custGeom>
              <a:avLst/>
              <a:gdLst/>
              <a:ahLst/>
              <a:cxnLst/>
              <a:rect l="l" t="t" r="r" b="b"/>
              <a:pathLst>
                <a:path w="2602" h="1286" extrusionOk="0">
                  <a:moveTo>
                    <a:pt x="2601" y="707"/>
                  </a:moveTo>
                  <a:cubicBezTo>
                    <a:pt x="2523" y="785"/>
                    <a:pt x="2444" y="854"/>
                    <a:pt x="2317" y="933"/>
                  </a:cubicBezTo>
                  <a:cubicBezTo>
                    <a:pt x="1708" y="1286"/>
                    <a:pt x="697" y="1286"/>
                    <a:pt x="89" y="933"/>
                  </a:cubicBezTo>
                  <a:cubicBezTo>
                    <a:pt x="59" y="913"/>
                    <a:pt x="20" y="893"/>
                    <a:pt x="0" y="883"/>
                  </a:cubicBezTo>
                  <a:cubicBezTo>
                    <a:pt x="383" y="314"/>
                    <a:pt x="854" y="10"/>
                    <a:pt x="1345" y="0"/>
                  </a:cubicBezTo>
                  <a:cubicBezTo>
                    <a:pt x="1787" y="0"/>
                    <a:pt x="2228" y="255"/>
                    <a:pt x="2601" y="70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58"/>
            <p:cNvSpPr/>
            <p:nvPr/>
          </p:nvSpPr>
          <p:spPr>
            <a:xfrm rot="4761902" flipH="1">
              <a:off x="1333387" y="4031714"/>
              <a:ext cx="89901" cy="343844"/>
            </a:xfrm>
            <a:custGeom>
              <a:avLst/>
              <a:gdLst/>
              <a:ahLst/>
              <a:cxnLst/>
              <a:rect l="l" t="t" r="r" b="b"/>
              <a:pathLst>
                <a:path w="285" h="1090" extrusionOk="0">
                  <a:moveTo>
                    <a:pt x="0" y="0"/>
                  </a:moveTo>
                  <a:lnTo>
                    <a:pt x="0" y="942"/>
                  </a:lnTo>
                  <a:lnTo>
                    <a:pt x="285" y="1089"/>
                  </a:lnTo>
                  <a:lnTo>
                    <a:pt x="275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58"/>
            <p:cNvSpPr/>
            <p:nvPr/>
          </p:nvSpPr>
          <p:spPr>
            <a:xfrm rot="4761902" flipH="1">
              <a:off x="1702395" y="3328428"/>
              <a:ext cx="548236" cy="1059291"/>
            </a:xfrm>
            <a:custGeom>
              <a:avLst/>
              <a:gdLst/>
              <a:ahLst/>
              <a:cxnLst/>
              <a:rect l="l" t="t" r="r" b="b"/>
              <a:pathLst>
                <a:path w="1738" h="3358" extrusionOk="0">
                  <a:moveTo>
                    <a:pt x="1462" y="1"/>
                  </a:moveTo>
                  <a:lnTo>
                    <a:pt x="0" y="3200"/>
                  </a:lnTo>
                  <a:lnTo>
                    <a:pt x="275" y="3357"/>
                  </a:lnTo>
                  <a:lnTo>
                    <a:pt x="1737" y="158"/>
                  </a:lnTo>
                  <a:lnTo>
                    <a:pt x="14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8"/>
            <p:cNvSpPr/>
            <p:nvPr/>
          </p:nvSpPr>
          <p:spPr>
            <a:xfrm rot="4761902" flipH="1">
              <a:off x="2971378" y="2218896"/>
              <a:ext cx="575995" cy="1829627"/>
            </a:xfrm>
            <a:custGeom>
              <a:avLst/>
              <a:gdLst/>
              <a:ahLst/>
              <a:cxnLst/>
              <a:rect l="l" t="t" r="r" b="b"/>
              <a:pathLst>
                <a:path w="1826" h="5800" extrusionOk="0">
                  <a:moveTo>
                    <a:pt x="1561" y="0"/>
                  </a:moveTo>
                  <a:lnTo>
                    <a:pt x="0" y="5643"/>
                  </a:lnTo>
                  <a:lnTo>
                    <a:pt x="275" y="5800"/>
                  </a:lnTo>
                  <a:lnTo>
                    <a:pt x="1826" y="157"/>
                  </a:lnTo>
                  <a:lnTo>
                    <a:pt x="15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58"/>
            <p:cNvSpPr/>
            <p:nvPr/>
          </p:nvSpPr>
          <p:spPr>
            <a:xfrm rot="4761902" flipH="1">
              <a:off x="4036164" y="2681432"/>
              <a:ext cx="111982" cy="62460"/>
            </a:xfrm>
            <a:custGeom>
              <a:avLst/>
              <a:gdLst/>
              <a:ahLst/>
              <a:cxnLst/>
              <a:rect l="l" t="t" r="r" b="b"/>
              <a:pathLst>
                <a:path w="355" h="198" extrusionOk="0">
                  <a:moveTo>
                    <a:pt x="89" y="1"/>
                  </a:moveTo>
                  <a:lnTo>
                    <a:pt x="1" y="40"/>
                  </a:lnTo>
                  <a:lnTo>
                    <a:pt x="266" y="197"/>
                  </a:lnTo>
                  <a:lnTo>
                    <a:pt x="354" y="148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58"/>
            <p:cNvSpPr/>
            <p:nvPr/>
          </p:nvSpPr>
          <p:spPr>
            <a:xfrm rot="4761902" flipH="1">
              <a:off x="2139574" y="1873175"/>
              <a:ext cx="987645" cy="3099324"/>
            </a:xfrm>
            <a:custGeom>
              <a:avLst/>
              <a:gdLst/>
              <a:ahLst/>
              <a:cxnLst/>
              <a:rect l="l" t="t" r="r" b="b"/>
              <a:pathLst>
                <a:path w="3131" h="9825" extrusionOk="0">
                  <a:moveTo>
                    <a:pt x="3101" y="1"/>
                  </a:moveTo>
                  <a:lnTo>
                    <a:pt x="3013" y="50"/>
                  </a:lnTo>
                  <a:lnTo>
                    <a:pt x="1462" y="5693"/>
                  </a:lnTo>
                  <a:lnTo>
                    <a:pt x="0" y="8892"/>
                  </a:lnTo>
                  <a:lnTo>
                    <a:pt x="10" y="9824"/>
                  </a:lnTo>
                  <a:lnTo>
                    <a:pt x="3131" y="8038"/>
                  </a:lnTo>
                  <a:lnTo>
                    <a:pt x="31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58"/>
            <p:cNvSpPr/>
            <p:nvPr/>
          </p:nvSpPr>
          <p:spPr>
            <a:xfrm rot="4761902" flipH="1">
              <a:off x="1015370" y="3228390"/>
              <a:ext cx="987645" cy="811345"/>
            </a:xfrm>
            <a:custGeom>
              <a:avLst/>
              <a:gdLst/>
              <a:ahLst/>
              <a:cxnLst/>
              <a:rect l="l" t="t" r="r" b="b"/>
              <a:pathLst>
                <a:path w="3131" h="2572" extrusionOk="0">
                  <a:moveTo>
                    <a:pt x="3111" y="0"/>
                  </a:moveTo>
                  <a:lnTo>
                    <a:pt x="0" y="1796"/>
                  </a:lnTo>
                  <a:lnTo>
                    <a:pt x="10" y="2571"/>
                  </a:lnTo>
                  <a:lnTo>
                    <a:pt x="3131" y="785"/>
                  </a:lnTo>
                  <a:lnTo>
                    <a:pt x="3111" y="0"/>
                  </a:lnTo>
                  <a:close/>
                </a:path>
              </a:pathLst>
            </a:custGeom>
            <a:solidFill>
              <a:srgbClr val="000000">
                <a:alpha val="804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58"/>
            <p:cNvSpPr/>
            <p:nvPr/>
          </p:nvSpPr>
          <p:spPr>
            <a:xfrm rot="4761902" flipH="1">
              <a:off x="4281940" y="1574519"/>
              <a:ext cx="300615" cy="161196"/>
            </a:xfrm>
            <a:custGeom>
              <a:avLst/>
              <a:gdLst/>
              <a:ahLst/>
              <a:cxnLst/>
              <a:rect l="l" t="t" r="r" b="b"/>
              <a:pathLst>
                <a:path w="953" h="511" extrusionOk="0">
                  <a:moveTo>
                    <a:pt x="334" y="1"/>
                  </a:moveTo>
                  <a:cubicBezTo>
                    <a:pt x="217" y="30"/>
                    <a:pt x="109" y="79"/>
                    <a:pt x="1" y="138"/>
                  </a:cubicBezTo>
                  <a:lnTo>
                    <a:pt x="619" y="511"/>
                  </a:lnTo>
                  <a:cubicBezTo>
                    <a:pt x="737" y="432"/>
                    <a:pt x="845" y="403"/>
                    <a:pt x="953" y="374"/>
                  </a:cubicBezTo>
                  <a:lnTo>
                    <a:pt x="3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58"/>
            <p:cNvSpPr/>
            <p:nvPr/>
          </p:nvSpPr>
          <p:spPr>
            <a:xfrm rot="4761902" flipH="1">
              <a:off x="4261243" y="1466785"/>
              <a:ext cx="328374" cy="136591"/>
            </a:xfrm>
            <a:custGeom>
              <a:avLst/>
              <a:gdLst/>
              <a:ahLst/>
              <a:cxnLst/>
              <a:rect l="l" t="t" r="r" b="b"/>
              <a:pathLst>
                <a:path w="1041" h="433" extrusionOk="0">
                  <a:moveTo>
                    <a:pt x="157" y="0"/>
                  </a:moveTo>
                  <a:cubicBezTo>
                    <a:pt x="107" y="0"/>
                    <a:pt x="54" y="7"/>
                    <a:pt x="0" y="20"/>
                  </a:cubicBezTo>
                  <a:lnTo>
                    <a:pt x="619" y="384"/>
                  </a:lnTo>
                  <a:cubicBezTo>
                    <a:pt x="668" y="371"/>
                    <a:pt x="715" y="366"/>
                    <a:pt x="761" y="366"/>
                  </a:cubicBezTo>
                  <a:cubicBezTo>
                    <a:pt x="861" y="366"/>
                    <a:pt x="953" y="392"/>
                    <a:pt x="1041" y="433"/>
                  </a:cubicBezTo>
                  <a:lnTo>
                    <a:pt x="413" y="69"/>
                  </a:lnTo>
                  <a:cubicBezTo>
                    <a:pt x="342" y="24"/>
                    <a:pt x="254" y="0"/>
                    <a:pt x="15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58"/>
            <p:cNvSpPr/>
            <p:nvPr/>
          </p:nvSpPr>
          <p:spPr>
            <a:xfrm rot="4761902" flipH="1">
              <a:off x="4298246" y="1411433"/>
              <a:ext cx="204721" cy="117979"/>
            </a:xfrm>
            <a:custGeom>
              <a:avLst/>
              <a:gdLst/>
              <a:ahLst/>
              <a:cxnLst/>
              <a:rect l="l" t="t" r="r" b="b"/>
              <a:pathLst>
                <a:path w="649" h="374" extrusionOk="0">
                  <a:moveTo>
                    <a:pt x="1" y="0"/>
                  </a:moveTo>
                  <a:lnTo>
                    <a:pt x="629" y="364"/>
                  </a:lnTo>
                  <a:cubicBezTo>
                    <a:pt x="630" y="364"/>
                    <a:pt x="632" y="364"/>
                    <a:pt x="633" y="364"/>
                  </a:cubicBezTo>
                  <a:lnTo>
                    <a:pt x="633" y="364"/>
                  </a:lnTo>
                  <a:lnTo>
                    <a:pt x="30" y="10"/>
                  </a:lnTo>
                  <a:cubicBezTo>
                    <a:pt x="10" y="10"/>
                    <a:pt x="10" y="0"/>
                    <a:pt x="1" y="0"/>
                  </a:cubicBezTo>
                  <a:close/>
                  <a:moveTo>
                    <a:pt x="633" y="364"/>
                  </a:moveTo>
                  <a:lnTo>
                    <a:pt x="636" y="366"/>
                  </a:lnTo>
                  <a:lnTo>
                    <a:pt x="636" y="366"/>
                  </a:lnTo>
                  <a:cubicBezTo>
                    <a:pt x="635" y="365"/>
                    <a:pt x="634" y="365"/>
                    <a:pt x="633" y="364"/>
                  </a:cubicBezTo>
                  <a:close/>
                  <a:moveTo>
                    <a:pt x="636" y="366"/>
                  </a:moveTo>
                  <a:cubicBezTo>
                    <a:pt x="640" y="369"/>
                    <a:pt x="642" y="373"/>
                    <a:pt x="648" y="373"/>
                  </a:cubicBezTo>
                  <a:lnTo>
                    <a:pt x="636" y="366"/>
                  </a:lnTo>
                  <a:close/>
                </a:path>
              </a:pathLst>
            </a:custGeom>
            <a:solidFill>
              <a:srgbClr val="D8DF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58"/>
            <p:cNvSpPr/>
            <p:nvPr/>
          </p:nvSpPr>
          <p:spPr>
            <a:xfrm rot="4761902" flipH="1">
              <a:off x="3898856" y="1910664"/>
              <a:ext cx="257084" cy="377913"/>
            </a:xfrm>
            <a:custGeom>
              <a:avLst/>
              <a:gdLst/>
              <a:ahLst/>
              <a:cxnLst/>
              <a:rect l="l" t="t" r="r" b="b"/>
              <a:pathLst>
                <a:path w="815" h="1198" extrusionOk="0">
                  <a:moveTo>
                    <a:pt x="196" y="0"/>
                  </a:moveTo>
                  <a:cubicBezTo>
                    <a:pt x="69" y="285"/>
                    <a:pt x="0" y="569"/>
                    <a:pt x="0" y="825"/>
                  </a:cubicBezTo>
                  <a:lnTo>
                    <a:pt x="628" y="1198"/>
                  </a:lnTo>
                  <a:cubicBezTo>
                    <a:pt x="628" y="942"/>
                    <a:pt x="697" y="658"/>
                    <a:pt x="815" y="373"/>
                  </a:cubicBezTo>
                  <a:lnTo>
                    <a:pt x="19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58"/>
            <p:cNvSpPr/>
            <p:nvPr/>
          </p:nvSpPr>
          <p:spPr>
            <a:xfrm rot="4761902" flipH="1">
              <a:off x="4071852" y="1820252"/>
              <a:ext cx="312917" cy="300627"/>
            </a:xfrm>
            <a:custGeom>
              <a:avLst/>
              <a:gdLst/>
              <a:ahLst/>
              <a:cxnLst/>
              <a:rect l="l" t="t" r="r" b="b"/>
              <a:pathLst>
                <a:path w="992" h="953" extrusionOk="0">
                  <a:moveTo>
                    <a:pt x="364" y="0"/>
                  </a:moveTo>
                  <a:cubicBezTo>
                    <a:pt x="216" y="167"/>
                    <a:pt x="99" y="373"/>
                    <a:pt x="0" y="579"/>
                  </a:cubicBezTo>
                  <a:lnTo>
                    <a:pt x="629" y="952"/>
                  </a:lnTo>
                  <a:cubicBezTo>
                    <a:pt x="707" y="746"/>
                    <a:pt x="844" y="550"/>
                    <a:pt x="992" y="363"/>
                  </a:cubicBezTo>
                  <a:lnTo>
                    <a:pt x="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8"/>
            <p:cNvSpPr/>
            <p:nvPr/>
          </p:nvSpPr>
          <p:spPr>
            <a:xfrm rot="4761902" flipH="1">
              <a:off x="4184142" y="1672995"/>
              <a:ext cx="362442" cy="260249"/>
            </a:xfrm>
            <a:custGeom>
              <a:avLst/>
              <a:gdLst/>
              <a:ahLst/>
              <a:cxnLst/>
              <a:rect l="l" t="t" r="r" b="b"/>
              <a:pathLst>
                <a:path w="1149" h="825" extrusionOk="0">
                  <a:moveTo>
                    <a:pt x="521" y="0"/>
                  </a:moveTo>
                  <a:cubicBezTo>
                    <a:pt x="334" y="118"/>
                    <a:pt x="167" y="275"/>
                    <a:pt x="1" y="461"/>
                  </a:cubicBezTo>
                  <a:lnTo>
                    <a:pt x="629" y="824"/>
                  </a:lnTo>
                  <a:cubicBezTo>
                    <a:pt x="776" y="638"/>
                    <a:pt x="962" y="481"/>
                    <a:pt x="1149" y="373"/>
                  </a:cubicBezTo>
                  <a:lnTo>
                    <a:pt x="52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58"/>
            <p:cNvSpPr/>
            <p:nvPr/>
          </p:nvSpPr>
          <p:spPr>
            <a:xfrm rot="4761899" flipH="1">
              <a:off x="2461592" y="301450"/>
              <a:ext cx="680858" cy="3232572"/>
            </a:xfrm>
            <a:custGeom>
              <a:avLst/>
              <a:gdLst/>
              <a:ahLst/>
              <a:cxnLst/>
              <a:rect l="l" t="t" r="r" b="b"/>
              <a:pathLst>
                <a:path w="2170" h="10257" extrusionOk="0">
                  <a:moveTo>
                    <a:pt x="1572" y="1"/>
                  </a:moveTo>
                  <a:cubicBezTo>
                    <a:pt x="1426" y="1"/>
                    <a:pt x="1262" y="48"/>
                    <a:pt x="1090" y="149"/>
                  </a:cubicBezTo>
                  <a:cubicBezTo>
                    <a:pt x="511" y="492"/>
                    <a:pt x="20" y="1327"/>
                    <a:pt x="20" y="2014"/>
                  </a:cubicBezTo>
                  <a:lnTo>
                    <a:pt x="1" y="10257"/>
                  </a:lnTo>
                  <a:lnTo>
                    <a:pt x="2160" y="9197"/>
                  </a:lnTo>
                  <a:lnTo>
                    <a:pt x="2169" y="757"/>
                  </a:lnTo>
                  <a:cubicBezTo>
                    <a:pt x="2169" y="278"/>
                    <a:pt x="1924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58"/>
            <p:cNvSpPr/>
            <p:nvPr/>
          </p:nvSpPr>
          <p:spPr>
            <a:xfrm rot="4761902" flipH="1">
              <a:off x="1157183" y="748348"/>
              <a:ext cx="619526" cy="1362441"/>
            </a:xfrm>
            <a:custGeom>
              <a:avLst/>
              <a:gdLst/>
              <a:ahLst/>
              <a:cxnLst/>
              <a:rect l="l" t="t" r="r" b="b"/>
              <a:pathLst>
                <a:path w="1964" h="4319" extrusionOk="0">
                  <a:moveTo>
                    <a:pt x="276" y="1"/>
                  </a:moveTo>
                  <a:lnTo>
                    <a:pt x="1" y="168"/>
                  </a:lnTo>
                  <a:lnTo>
                    <a:pt x="1699" y="4319"/>
                  </a:lnTo>
                  <a:lnTo>
                    <a:pt x="1964" y="416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8"/>
            <p:cNvSpPr/>
            <p:nvPr/>
          </p:nvSpPr>
          <p:spPr>
            <a:xfrm rot="4761902" flipH="1">
              <a:off x="2174006" y="1473903"/>
              <a:ext cx="489249" cy="504725"/>
            </a:xfrm>
            <a:custGeom>
              <a:avLst/>
              <a:gdLst/>
              <a:ahLst/>
              <a:cxnLst/>
              <a:rect l="l" t="t" r="r" b="b"/>
              <a:pathLst>
                <a:path w="1551" h="1600" extrusionOk="0">
                  <a:moveTo>
                    <a:pt x="275" y="0"/>
                  </a:moveTo>
                  <a:lnTo>
                    <a:pt x="0" y="157"/>
                  </a:lnTo>
                  <a:lnTo>
                    <a:pt x="1276" y="1600"/>
                  </a:lnTo>
                  <a:lnTo>
                    <a:pt x="1551" y="143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58"/>
            <p:cNvSpPr/>
            <p:nvPr/>
          </p:nvSpPr>
          <p:spPr>
            <a:xfrm rot="4761902" flipH="1">
              <a:off x="1155617" y="683751"/>
              <a:ext cx="944430" cy="1931833"/>
            </a:xfrm>
            <a:custGeom>
              <a:avLst/>
              <a:gdLst/>
              <a:ahLst/>
              <a:cxnLst/>
              <a:rect l="l" t="t" r="r" b="b"/>
              <a:pathLst>
                <a:path w="2994" h="6124" extrusionOk="0">
                  <a:moveTo>
                    <a:pt x="20" y="0"/>
                  </a:moveTo>
                  <a:lnTo>
                    <a:pt x="1" y="4387"/>
                  </a:lnTo>
                  <a:lnTo>
                    <a:pt x="2994" y="6124"/>
                  </a:lnTo>
                  <a:lnTo>
                    <a:pt x="2994" y="5594"/>
                  </a:lnTo>
                  <a:lnTo>
                    <a:pt x="1296" y="1443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58"/>
            <p:cNvSpPr/>
            <p:nvPr/>
          </p:nvSpPr>
          <p:spPr>
            <a:xfrm rot="1852447" flipH="1">
              <a:off x="1325631" y="4382993"/>
              <a:ext cx="141604" cy="141552"/>
            </a:xfrm>
            <a:custGeom>
              <a:avLst/>
              <a:gdLst/>
              <a:ahLst/>
              <a:cxnLst/>
              <a:rect l="l" t="t" r="r" b="b"/>
              <a:pathLst>
                <a:path w="3377" h="3376" extrusionOk="0">
                  <a:moveTo>
                    <a:pt x="1698" y="0"/>
                  </a:moveTo>
                  <a:cubicBezTo>
                    <a:pt x="762" y="0"/>
                    <a:pt x="1" y="761"/>
                    <a:pt x="1" y="1698"/>
                  </a:cubicBezTo>
                  <a:cubicBezTo>
                    <a:pt x="1" y="2615"/>
                    <a:pt x="762" y="3376"/>
                    <a:pt x="1698" y="3376"/>
                  </a:cubicBezTo>
                  <a:cubicBezTo>
                    <a:pt x="2615" y="3376"/>
                    <a:pt x="3376" y="2615"/>
                    <a:pt x="3376" y="1698"/>
                  </a:cubicBezTo>
                  <a:cubicBezTo>
                    <a:pt x="3376" y="761"/>
                    <a:pt x="2615" y="0"/>
                    <a:pt x="1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8"/>
            <p:cNvSpPr/>
            <p:nvPr/>
          </p:nvSpPr>
          <p:spPr>
            <a:xfrm rot="4761902" flipH="1">
              <a:off x="2971407" y="2218901"/>
              <a:ext cx="575995" cy="1829627"/>
            </a:xfrm>
            <a:custGeom>
              <a:avLst/>
              <a:gdLst/>
              <a:ahLst/>
              <a:cxnLst/>
              <a:rect l="l" t="t" r="r" b="b"/>
              <a:pathLst>
                <a:path w="1826" h="5800" extrusionOk="0">
                  <a:moveTo>
                    <a:pt x="1561" y="0"/>
                  </a:moveTo>
                  <a:lnTo>
                    <a:pt x="0" y="5643"/>
                  </a:lnTo>
                  <a:lnTo>
                    <a:pt x="275" y="5800"/>
                  </a:lnTo>
                  <a:lnTo>
                    <a:pt x="1826" y="157"/>
                  </a:lnTo>
                  <a:lnTo>
                    <a:pt x="156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58"/>
            <p:cNvSpPr/>
            <p:nvPr/>
          </p:nvSpPr>
          <p:spPr>
            <a:xfrm rot="4761902" flipH="1">
              <a:off x="1154212" y="747880"/>
              <a:ext cx="619526" cy="1362441"/>
            </a:xfrm>
            <a:custGeom>
              <a:avLst/>
              <a:gdLst/>
              <a:ahLst/>
              <a:cxnLst/>
              <a:rect l="l" t="t" r="r" b="b"/>
              <a:pathLst>
                <a:path w="1964" h="4319" extrusionOk="0">
                  <a:moveTo>
                    <a:pt x="276" y="1"/>
                  </a:moveTo>
                  <a:lnTo>
                    <a:pt x="1" y="168"/>
                  </a:lnTo>
                  <a:lnTo>
                    <a:pt x="1699" y="4319"/>
                  </a:lnTo>
                  <a:lnTo>
                    <a:pt x="1964" y="4162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rgbClr val="000000">
                <a:alpha val="528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58"/>
            <p:cNvSpPr/>
            <p:nvPr/>
          </p:nvSpPr>
          <p:spPr>
            <a:xfrm rot="4761902" flipH="1">
              <a:off x="2171034" y="1473435"/>
              <a:ext cx="489249" cy="504725"/>
            </a:xfrm>
            <a:custGeom>
              <a:avLst/>
              <a:gdLst/>
              <a:ahLst/>
              <a:cxnLst/>
              <a:rect l="l" t="t" r="r" b="b"/>
              <a:pathLst>
                <a:path w="1551" h="1600" extrusionOk="0">
                  <a:moveTo>
                    <a:pt x="275" y="0"/>
                  </a:moveTo>
                  <a:lnTo>
                    <a:pt x="0" y="157"/>
                  </a:lnTo>
                  <a:lnTo>
                    <a:pt x="1276" y="1600"/>
                  </a:lnTo>
                  <a:lnTo>
                    <a:pt x="1551" y="1433"/>
                  </a:lnTo>
                  <a:lnTo>
                    <a:pt x="275" y="0"/>
                  </a:lnTo>
                  <a:close/>
                </a:path>
              </a:pathLst>
            </a:custGeom>
            <a:solidFill>
              <a:srgbClr val="FFFFFF">
                <a:alpha val="342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58"/>
            <p:cNvSpPr/>
            <p:nvPr/>
          </p:nvSpPr>
          <p:spPr>
            <a:xfrm>
              <a:off x="1251350" y="2265550"/>
              <a:ext cx="150025" cy="142875"/>
            </a:xfrm>
            <a:custGeom>
              <a:avLst/>
              <a:gdLst/>
              <a:ahLst/>
              <a:cxnLst/>
              <a:rect l="l" t="t" r="r" b="b"/>
              <a:pathLst>
                <a:path w="6001" h="5715" extrusionOk="0">
                  <a:moveTo>
                    <a:pt x="1000" y="3072"/>
                  </a:moveTo>
                  <a:lnTo>
                    <a:pt x="0" y="4453"/>
                  </a:lnTo>
                  <a:lnTo>
                    <a:pt x="1167" y="5715"/>
                  </a:lnTo>
                  <a:lnTo>
                    <a:pt x="5382" y="4668"/>
                  </a:lnTo>
                  <a:lnTo>
                    <a:pt x="60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/>
            <a:lstStyle/>
            <a:p>
              <a:endParaRPr lang="hu-HU"/>
            </a:p>
          </p:txBody>
        </p:sp>
        <p:sp>
          <p:nvSpPr>
            <p:cNvPr id="1832" name="Google Shape;1832;p58"/>
            <p:cNvSpPr/>
            <p:nvPr/>
          </p:nvSpPr>
          <p:spPr>
            <a:xfrm>
              <a:off x="1492650" y="4140600"/>
              <a:ext cx="64300" cy="75000"/>
            </a:xfrm>
            <a:custGeom>
              <a:avLst/>
              <a:gdLst/>
              <a:ahLst/>
              <a:cxnLst/>
              <a:rect l="l" t="t" r="r" b="b"/>
              <a:pathLst>
                <a:path w="2572" h="3000" extrusionOk="0">
                  <a:moveTo>
                    <a:pt x="0" y="0"/>
                  </a:moveTo>
                  <a:lnTo>
                    <a:pt x="2286" y="1071"/>
                  </a:lnTo>
                  <a:lnTo>
                    <a:pt x="2572" y="3000"/>
                  </a:lnTo>
                  <a:lnTo>
                    <a:pt x="309" y="181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hu-HU"/>
            </a:p>
          </p:txBody>
        </p:sp>
        <p:sp>
          <p:nvSpPr>
            <p:cNvPr id="1833" name="Google Shape;1833;p58"/>
            <p:cNvSpPr/>
            <p:nvPr/>
          </p:nvSpPr>
          <p:spPr>
            <a:xfrm>
              <a:off x="1199750" y="3072800"/>
              <a:ext cx="623900" cy="1119800"/>
            </a:xfrm>
            <a:custGeom>
              <a:avLst/>
              <a:gdLst/>
              <a:ahLst/>
              <a:cxnLst/>
              <a:rect l="l" t="t" r="r" b="b"/>
              <a:pathLst>
                <a:path w="24956" h="44792" extrusionOk="0">
                  <a:moveTo>
                    <a:pt x="9739" y="43061"/>
                  </a:moveTo>
                  <a:lnTo>
                    <a:pt x="0" y="44792"/>
                  </a:lnTo>
                  <a:lnTo>
                    <a:pt x="14954" y="1881"/>
                  </a:lnTo>
                  <a:lnTo>
                    <a:pt x="249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/>
            <a:lstStyle/>
            <a:p>
              <a:endParaRPr lang="hu-HU"/>
            </a:p>
          </p:txBody>
        </p:sp>
        <p:sp>
          <p:nvSpPr>
            <p:cNvPr id="1834" name="Google Shape;1834;p58"/>
            <p:cNvSpPr/>
            <p:nvPr/>
          </p:nvSpPr>
          <p:spPr>
            <a:xfrm>
              <a:off x="2397125" y="3500450"/>
              <a:ext cx="66075" cy="76200"/>
            </a:xfrm>
            <a:custGeom>
              <a:avLst/>
              <a:gdLst/>
              <a:ahLst/>
              <a:cxnLst/>
              <a:rect l="l" t="t" r="r" b="b"/>
              <a:pathLst>
                <a:path w="2643" h="3048" extrusionOk="0">
                  <a:moveTo>
                    <a:pt x="2643" y="3024"/>
                  </a:moveTo>
                  <a:lnTo>
                    <a:pt x="2238" y="1095"/>
                  </a:lnTo>
                  <a:lnTo>
                    <a:pt x="0" y="0"/>
                  </a:lnTo>
                  <a:lnTo>
                    <a:pt x="762" y="2476"/>
                  </a:lnTo>
                  <a:lnTo>
                    <a:pt x="2357" y="30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/>
            <a:lstStyle/>
            <a:p>
              <a:endParaRPr lang="hu-HU"/>
            </a:p>
          </p:txBody>
        </p:sp>
      </p:grpSp>
      <p:sp>
        <p:nvSpPr>
          <p:cNvPr id="9" name="Ellipszis 8">
            <a:extLst>
              <a:ext uri="{FF2B5EF4-FFF2-40B4-BE49-F238E27FC236}">
                <a16:creationId xmlns:a16="http://schemas.microsoft.com/office/drawing/2014/main" id="{7807AD95-7006-0346-7877-E46BDAE7DEB9}"/>
              </a:ext>
            </a:extLst>
          </p:cNvPr>
          <p:cNvSpPr/>
          <p:nvPr/>
        </p:nvSpPr>
        <p:spPr>
          <a:xfrm rot="2389322">
            <a:off x="411221" y="3718955"/>
            <a:ext cx="581524" cy="571615"/>
          </a:xfrm>
          <a:prstGeom prst="ellipse">
            <a:avLst/>
          </a:prstGeom>
          <a:solidFill>
            <a:srgbClr val="FFFFFF">
              <a:alpha val="56078"/>
            </a:srgb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Ellipszis 9">
            <a:extLst>
              <a:ext uri="{FF2B5EF4-FFF2-40B4-BE49-F238E27FC236}">
                <a16:creationId xmlns:a16="http://schemas.microsoft.com/office/drawing/2014/main" id="{632A8EAB-EC0D-74DD-67A2-EDF3CE9F8D8E}"/>
              </a:ext>
            </a:extLst>
          </p:cNvPr>
          <p:cNvSpPr/>
          <p:nvPr/>
        </p:nvSpPr>
        <p:spPr>
          <a:xfrm rot="2389322">
            <a:off x="63205" y="3892492"/>
            <a:ext cx="499319" cy="442433"/>
          </a:xfrm>
          <a:prstGeom prst="ellipse">
            <a:avLst/>
          </a:prstGeom>
          <a:solidFill>
            <a:srgbClr val="FFFFFF">
              <a:alpha val="56078"/>
            </a:srgb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Google Shape;1349;p47">
            <a:extLst>
              <a:ext uri="{FF2B5EF4-FFF2-40B4-BE49-F238E27FC236}">
                <a16:creationId xmlns:a16="http://schemas.microsoft.com/office/drawing/2014/main" id="{98B227AC-1C91-52E7-5D6F-8717A46533FD}"/>
              </a:ext>
            </a:extLst>
          </p:cNvPr>
          <p:cNvSpPr txBox="1">
            <a:spLocks/>
          </p:cNvSpPr>
          <p:nvPr/>
        </p:nvSpPr>
        <p:spPr>
          <a:xfrm rot="20655152">
            <a:off x="3849136" y="2264648"/>
            <a:ext cx="6367800" cy="2696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nton"/>
              <a:buNone/>
              <a:defRPr sz="9700" b="0" i="0" u="none" strike="noStrike" cap="none">
                <a:solidFill>
                  <a:schemeClr val="dk1"/>
                </a:solidFill>
                <a:latin typeface="Anton"/>
                <a:ea typeface="Anton"/>
                <a:cs typeface="Anton"/>
                <a:sym typeface="Ant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1100"/>
              <a:buFont typeface="Arial"/>
              <a:buNone/>
            </a:pPr>
            <a:r>
              <a:rPr lang="hu-HU" sz="2800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</a:t>
            </a:r>
            <a:r>
              <a:rPr lang="hu-HU" sz="28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sz="2800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hu-HU" sz="28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hu-HU" sz="2800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infinity</a:t>
            </a:r>
            <a:r>
              <a:rPr lang="hu-HU" sz="28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hu-HU" sz="2800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beyond</a:t>
            </a:r>
            <a:r>
              <a:rPr lang="hu-HU" sz="2800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</a:p>
        </p:txBody>
      </p:sp>
      <p:pic>
        <p:nvPicPr>
          <p:cNvPr id="3076" name="Picture 4" descr="Download Github, Github Logo, Github Icon. Royalty-Free Vector Graphic -  Pixabay">
            <a:extLst>
              <a:ext uri="{FF2B5EF4-FFF2-40B4-BE49-F238E27FC236}">
                <a16:creationId xmlns:a16="http://schemas.microsoft.com/office/drawing/2014/main" id="{58C81A04-20F1-08B8-B85F-485A6F7C2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3729" y="1520859"/>
            <a:ext cx="768761" cy="768761"/>
          </a:xfrm>
          <a:prstGeom prst="rect">
            <a:avLst/>
          </a:prstGeom>
          <a:noFill/>
          <a:effectLst>
            <a:glow rad="228600">
              <a:schemeClr val="accent1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arth's Atmosphere Class by Slidesgo">
  <a:themeElements>
    <a:clrScheme name="Simple Light">
      <a:dk1>
        <a:srgbClr val="FFFFFF"/>
      </a:dk1>
      <a:lt1>
        <a:srgbClr val="979797"/>
      </a:lt1>
      <a:dk2>
        <a:srgbClr val="000000"/>
      </a:dk2>
      <a:lt2>
        <a:srgbClr val="061A38"/>
      </a:lt2>
      <a:accent1>
        <a:srgbClr val="052E3A"/>
      </a:accent1>
      <a:accent2>
        <a:srgbClr val="0088D3"/>
      </a:accent2>
      <a:accent3>
        <a:srgbClr val="00C970"/>
      </a:accent3>
      <a:accent4>
        <a:srgbClr val="740FA3"/>
      </a:accent4>
      <a:accent5>
        <a:srgbClr val="FF3121"/>
      </a:accent5>
      <a:accent6>
        <a:srgbClr val="FF9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130</Words>
  <Application>Microsoft Office PowerPoint</Application>
  <PresentationFormat>Diavetítés a képernyőre (16:9 oldalarány)</PresentationFormat>
  <Paragraphs>30</Paragraphs>
  <Slides>7</Slides>
  <Notes>7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3" baseType="lpstr">
      <vt:lpstr>Anton</vt:lpstr>
      <vt:lpstr>Chewy</vt:lpstr>
      <vt:lpstr>Arial</vt:lpstr>
      <vt:lpstr>Barlow</vt:lpstr>
      <vt:lpstr>Amasis MT Pro</vt:lpstr>
      <vt:lpstr>Earth's Atmosphere Class by Slidesgo</vt:lpstr>
      <vt:lpstr>ALSET  </vt:lpstr>
      <vt:lpstr>BASIC IDEA</vt:lpstr>
      <vt:lpstr>SOLOTION OVERVIEW</vt:lpstr>
      <vt:lpstr>SOLOTION OVERVIEW</vt:lpstr>
      <vt:lpstr>OUR VISIONS</vt:lpstr>
      <vt:lpstr>TECHNICAL DETAILS</vt:lpstr>
      <vt:lpstr>THANK YOU FOR YOUR KING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Molnár Kristóf</cp:lastModifiedBy>
  <cp:revision>4</cp:revision>
  <dcterms:modified xsi:type="dcterms:W3CDTF">2024-10-06T12:43:47Z</dcterms:modified>
</cp:coreProperties>
</file>